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3" r:id="rId6"/>
    <p:sldId id="262" r:id="rId7"/>
    <p:sldId id="259" r:id="rId8"/>
    <p:sldId id="264" r:id="rId9"/>
    <p:sldId id="261" r:id="rId10"/>
    <p:sldId id="265" r:id="rId1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MECP and </a:t>
            </a:r>
            <a:r>
              <a:rPr lang="en-US"/>
              <a:t>Air Practitioners </a:t>
            </a:r>
            <a:r>
              <a:rPr lang="en-US" dirty="0"/>
              <a:t>Meeting</a:t>
            </a:r>
            <a:br>
              <a:rPr lang="en-US" dirty="0"/>
            </a:br>
            <a:r>
              <a:rPr lang="en-US" sz="2000" dirty="0"/>
              <a:t>December 4, 2020</a:t>
            </a: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66800" y="2666047"/>
            <a:ext cx="4663440" cy="2623186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endParaRPr lang="en-US" sz="32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3200" dirty="0"/>
              <a:t>PEO  Guideline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200" dirty="0"/>
              <a:t> for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200" dirty="0" err="1"/>
              <a:t>O.Reg</a:t>
            </a:r>
            <a:r>
              <a:rPr lang="en-US" sz="3200" dirty="0"/>
              <a:t> 1/17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E3D1-12EA-411D-BFE5-3E2092C4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7120"/>
          </a:xfrm>
        </p:spPr>
        <p:txBody>
          <a:bodyPr>
            <a:normAutofit/>
          </a:bodyPr>
          <a:lstStyle/>
          <a:p>
            <a:r>
              <a:rPr lang="en-US" sz="1600" dirty="0"/>
              <a:t>MECP and Air Practitioners Meeting</a:t>
            </a:r>
            <a:endParaRPr lang="en-CA" sz="1600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9E07B2C-7297-40BE-A81D-6C3B71C1F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671" y="1203649"/>
            <a:ext cx="6700667" cy="5155333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742D1F2-8138-4536-BA92-A4752DF66BEE}"/>
              </a:ext>
            </a:extLst>
          </p:cNvPr>
          <p:cNvSpPr/>
          <p:nvPr/>
        </p:nvSpPr>
        <p:spPr>
          <a:xfrm>
            <a:off x="5956183" y="4580389"/>
            <a:ext cx="1015068" cy="721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957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E3D1-12EA-411D-BFE5-3E2092C4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7120"/>
          </a:xfrm>
        </p:spPr>
        <p:txBody>
          <a:bodyPr>
            <a:normAutofit/>
          </a:bodyPr>
          <a:lstStyle/>
          <a:p>
            <a:r>
              <a:rPr lang="en-US" sz="1600" dirty="0"/>
              <a:t>MECP and Air Practitioners Meeting</a:t>
            </a:r>
            <a:endParaRPr lang="en-CA" sz="1600" dirty="0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2D5DD0-AE90-4D35-A3B7-8DB6B65EF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563" y="1932114"/>
            <a:ext cx="10788874" cy="2993771"/>
          </a:xfrm>
        </p:spPr>
      </p:pic>
    </p:spTree>
    <p:extLst>
      <p:ext uri="{BB962C8B-B14F-4D97-AF65-F5344CB8AC3E}">
        <p14:creationId xmlns:p14="http://schemas.microsoft.com/office/powerpoint/2010/main" val="79774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E3D1-12EA-411D-BFE5-3E2092C4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7120"/>
          </a:xfrm>
        </p:spPr>
        <p:txBody>
          <a:bodyPr>
            <a:normAutofit/>
          </a:bodyPr>
          <a:lstStyle/>
          <a:p>
            <a:r>
              <a:rPr lang="en-US" sz="1600" dirty="0"/>
              <a:t>MECP and Air Practitioners Meeting</a:t>
            </a:r>
            <a:endParaRPr lang="en-CA" sz="1600" dirty="0"/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EADCA44-D44D-4F02-A5CE-98515C7AC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315" y="1338676"/>
            <a:ext cx="8707370" cy="4467401"/>
          </a:xfrm>
        </p:spPr>
      </p:pic>
    </p:spTree>
    <p:extLst>
      <p:ext uri="{BB962C8B-B14F-4D97-AF65-F5344CB8AC3E}">
        <p14:creationId xmlns:p14="http://schemas.microsoft.com/office/powerpoint/2010/main" val="42410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E3D1-12EA-411D-BFE5-3E2092C4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7120"/>
          </a:xfrm>
        </p:spPr>
        <p:txBody>
          <a:bodyPr>
            <a:normAutofit/>
          </a:bodyPr>
          <a:lstStyle/>
          <a:p>
            <a:r>
              <a:rPr lang="en-US" sz="1600" dirty="0"/>
              <a:t>MECP and Air Practitioners Meeting</a:t>
            </a:r>
            <a:endParaRPr lang="en-CA" sz="1600" dirty="0"/>
          </a:p>
        </p:txBody>
      </p:sp>
      <p:pic>
        <p:nvPicPr>
          <p:cNvPr id="7" name="Content Placeholder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9BA47739-39CC-4E55-BDD1-9E1CA46B6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291" y="979714"/>
            <a:ext cx="8253418" cy="532414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D282B7-F56A-4003-8FE8-9825EEC08658}"/>
              </a:ext>
            </a:extLst>
          </p:cNvPr>
          <p:cNvSpPr/>
          <p:nvPr/>
        </p:nvSpPr>
        <p:spPr>
          <a:xfrm>
            <a:off x="6425967" y="2793534"/>
            <a:ext cx="3556932" cy="24076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4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E3D1-12EA-411D-BFE5-3E2092C4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7120"/>
          </a:xfrm>
        </p:spPr>
        <p:txBody>
          <a:bodyPr>
            <a:normAutofit/>
          </a:bodyPr>
          <a:lstStyle/>
          <a:p>
            <a:r>
              <a:rPr lang="en-US" sz="1600" dirty="0"/>
              <a:t>MECP and Air Practitioners Meeting</a:t>
            </a:r>
            <a:endParaRPr lang="en-CA" sz="1600" dirty="0"/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9DCC5D8-D4AE-4B5B-BD2B-CCD8DFC40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65" y="1800809"/>
            <a:ext cx="10981870" cy="3097762"/>
          </a:xfrm>
        </p:spPr>
      </p:pic>
    </p:spTree>
    <p:extLst>
      <p:ext uri="{BB962C8B-B14F-4D97-AF65-F5344CB8AC3E}">
        <p14:creationId xmlns:p14="http://schemas.microsoft.com/office/powerpoint/2010/main" val="38395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E3D1-12EA-411D-BFE5-3E2092C4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7120"/>
          </a:xfrm>
        </p:spPr>
        <p:txBody>
          <a:bodyPr>
            <a:normAutofit/>
          </a:bodyPr>
          <a:lstStyle/>
          <a:p>
            <a:r>
              <a:rPr lang="en-US" sz="1600" dirty="0"/>
              <a:t>MECP and Air Practitioners Meeting</a:t>
            </a:r>
            <a:endParaRPr lang="en-CA" sz="1600" dirty="0"/>
          </a:p>
        </p:txBody>
      </p:sp>
      <p:pic>
        <p:nvPicPr>
          <p:cNvPr id="11" name="Content Placeholder 10" descr="Text, letter&#10;&#10;Description automatically generated">
            <a:extLst>
              <a:ext uri="{FF2B5EF4-FFF2-40B4-BE49-F238E27FC236}">
                <a16:creationId xmlns:a16="http://schemas.microsoft.com/office/drawing/2014/main" id="{3786EFE4-1FE5-4A80-A76E-C5A6021F4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3430" y="1147666"/>
            <a:ext cx="6385140" cy="5067740"/>
          </a:xfrm>
        </p:spPr>
      </p:pic>
    </p:spTree>
    <p:extLst>
      <p:ext uri="{BB962C8B-B14F-4D97-AF65-F5344CB8AC3E}">
        <p14:creationId xmlns:p14="http://schemas.microsoft.com/office/powerpoint/2010/main" val="2832780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SavonVTI</vt:lpstr>
      <vt:lpstr>MECP and Air Practitioners Meeting December 4, 2020</vt:lpstr>
      <vt:lpstr>MECP and Air Practitioners Meeting</vt:lpstr>
      <vt:lpstr>MECP and Air Practitioners Meeting</vt:lpstr>
      <vt:lpstr>MECP and Air Practitioners Meeting</vt:lpstr>
      <vt:lpstr>MECP and Air Practitioners Meeting</vt:lpstr>
      <vt:lpstr>MECP and Air Practitioners Meeting</vt:lpstr>
      <vt:lpstr>MECP and Air Practitioners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MECP and Air practitioners Meeting December 4, 2020</dc:title>
  <dc:creator>Neil</dc:creator>
  <cp:lastModifiedBy>Neil</cp:lastModifiedBy>
  <cp:revision>2</cp:revision>
  <dcterms:created xsi:type="dcterms:W3CDTF">2020-12-01T22:30:52Z</dcterms:created>
  <dcterms:modified xsi:type="dcterms:W3CDTF">2020-12-01T22:33:44Z</dcterms:modified>
</cp:coreProperties>
</file>