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5" r:id="rId4"/>
    <p:sldMasterId id="2147484287" r:id="rId5"/>
  </p:sldMasterIdLst>
  <p:notesMasterIdLst>
    <p:notesMasterId r:id="rId15"/>
  </p:notesMasterIdLst>
  <p:handoutMasterIdLst>
    <p:handoutMasterId r:id="rId16"/>
  </p:handoutMasterIdLst>
  <p:sldIdLst>
    <p:sldId id="279" r:id="rId6"/>
    <p:sldId id="1915" r:id="rId7"/>
    <p:sldId id="1951" r:id="rId8"/>
    <p:sldId id="1952" r:id="rId9"/>
    <p:sldId id="1970" r:id="rId10"/>
    <p:sldId id="1971" r:id="rId11"/>
    <p:sldId id="1974" r:id="rId12"/>
    <p:sldId id="1972" r:id="rId13"/>
    <p:sldId id="1975" r:id="rId14"/>
  </p:sldIdLst>
  <p:sldSz cx="9144000" cy="6858000" type="screen4x3"/>
  <p:notesSz cx="6918325" cy="9223375"/>
  <p:defaultTextStyle>
    <a:defPPr>
      <a:defRPr lang="en-CA"/>
    </a:defPPr>
    <a:lvl1pPr algn="ctr" rtl="0" fontAlgn="base">
      <a:spcBef>
        <a:spcPct val="0"/>
      </a:spcBef>
      <a:spcAft>
        <a:spcPct val="0"/>
      </a:spcAft>
      <a:defRPr sz="2000" i="1" kern="1200">
        <a:solidFill>
          <a:schemeClr val="tx1"/>
        </a:solidFill>
        <a:latin typeface="Tahoma" pitchFamily="34" charset="0"/>
        <a:ea typeface="ＭＳ Ｐゴシック" pitchFamily="34" charset="-128"/>
        <a:cs typeface="+mn-cs"/>
      </a:defRPr>
    </a:lvl1pPr>
    <a:lvl2pPr marL="457200" algn="ctr" rtl="0" fontAlgn="base">
      <a:spcBef>
        <a:spcPct val="0"/>
      </a:spcBef>
      <a:spcAft>
        <a:spcPct val="0"/>
      </a:spcAft>
      <a:defRPr sz="2000" i="1" kern="1200">
        <a:solidFill>
          <a:schemeClr val="tx1"/>
        </a:solidFill>
        <a:latin typeface="Tahoma" pitchFamily="34" charset="0"/>
        <a:ea typeface="ＭＳ Ｐゴシック" pitchFamily="34" charset="-128"/>
        <a:cs typeface="+mn-cs"/>
      </a:defRPr>
    </a:lvl2pPr>
    <a:lvl3pPr marL="914400" algn="ctr" rtl="0" fontAlgn="base">
      <a:spcBef>
        <a:spcPct val="0"/>
      </a:spcBef>
      <a:spcAft>
        <a:spcPct val="0"/>
      </a:spcAft>
      <a:defRPr sz="2000" i="1" kern="1200">
        <a:solidFill>
          <a:schemeClr val="tx1"/>
        </a:solidFill>
        <a:latin typeface="Tahoma" pitchFamily="34" charset="0"/>
        <a:ea typeface="ＭＳ Ｐゴシック" pitchFamily="34" charset="-128"/>
        <a:cs typeface="+mn-cs"/>
      </a:defRPr>
    </a:lvl3pPr>
    <a:lvl4pPr marL="1371600" algn="ctr" rtl="0" fontAlgn="base">
      <a:spcBef>
        <a:spcPct val="0"/>
      </a:spcBef>
      <a:spcAft>
        <a:spcPct val="0"/>
      </a:spcAft>
      <a:defRPr sz="2000" i="1" kern="1200">
        <a:solidFill>
          <a:schemeClr val="tx1"/>
        </a:solidFill>
        <a:latin typeface="Tahoma" pitchFamily="34" charset="0"/>
        <a:ea typeface="ＭＳ Ｐゴシック" pitchFamily="34" charset="-128"/>
        <a:cs typeface="+mn-cs"/>
      </a:defRPr>
    </a:lvl4pPr>
    <a:lvl5pPr marL="1828800" algn="ctr" rtl="0" fontAlgn="base">
      <a:spcBef>
        <a:spcPct val="0"/>
      </a:spcBef>
      <a:spcAft>
        <a:spcPct val="0"/>
      </a:spcAft>
      <a:defRPr sz="2000" i="1" kern="1200">
        <a:solidFill>
          <a:schemeClr val="tx1"/>
        </a:solidFill>
        <a:latin typeface="Tahoma" pitchFamily="34" charset="0"/>
        <a:ea typeface="ＭＳ Ｐゴシック" pitchFamily="34" charset="-128"/>
        <a:cs typeface="+mn-cs"/>
      </a:defRPr>
    </a:lvl5pPr>
    <a:lvl6pPr marL="2286000" algn="l" defTabSz="914400" rtl="0" eaLnBrk="1" latinLnBrk="0" hangingPunct="1">
      <a:defRPr sz="2000" i="1" kern="1200">
        <a:solidFill>
          <a:schemeClr val="tx1"/>
        </a:solidFill>
        <a:latin typeface="Tahoma" pitchFamily="34" charset="0"/>
        <a:ea typeface="ＭＳ Ｐゴシック" pitchFamily="34" charset="-128"/>
        <a:cs typeface="+mn-cs"/>
      </a:defRPr>
    </a:lvl6pPr>
    <a:lvl7pPr marL="2743200" algn="l" defTabSz="914400" rtl="0" eaLnBrk="1" latinLnBrk="0" hangingPunct="1">
      <a:defRPr sz="2000" i="1" kern="1200">
        <a:solidFill>
          <a:schemeClr val="tx1"/>
        </a:solidFill>
        <a:latin typeface="Tahoma" pitchFamily="34" charset="0"/>
        <a:ea typeface="ＭＳ Ｐゴシック" pitchFamily="34" charset="-128"/>
        <a:cs typeface="+mn-cs"/>
      </a:defRPr>
    </a:lvl7pPr>
    <a:lvl8pPr marL="3200400" algn="l" defTabSz="914400" rtl="0" eaLnBrk="1" latinLnBrk="0" hangingPunct="1">
      <a:defRPr sz="2000" i="1" kern="1200">
        <a:solidFill>
          <a:schemeClr val="tx1"/>
        </a:solidFill>
        <a:latin typeface="Tahoma" pitchFamily="34" charset="0"/>
        <a:ea typeface="ＭＳ Ｐゴシック" pitchFamily="34" charset="-128"/>
        <a:cs typeface="+mn-cs"/>
      </a:defRPr>
    </a:lvl8pPr>
    <a:lvl9pPr marL="3657600" algn="l" defTabSz="914400" rtl="0" eaLnBrk="1" latinLnBrk="0" hangingPunct="1">
      <a:defRPr sz="2000" i="1" kern="1200">
        <a:solidFill>
          <a:schemeClr val="tx1"/>
        </a:solidFill>
        <a:latin typeface="Tahoma"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9">
          <p15:clr>
            <a:srgbClr val="A4A3A4"/>
          </p15:clr>
        </p15:guide>
        <p15:guide id="2" pos="2209">
          <p15:clr>
            <a:srgbClr val="A4A3A4"/>
          </p15:clr>
        </p15:guide>
        <p15:guide id="3" orient="horz" pos="2906">
          <p15:clr>
            <a:srgbClr val="A4A3A4"/>
          </p15:clr>
        </p15:guide>
        <p15:guide id="4"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alko Schroeder" initials="" lastIdx="6" clrIdx="0"/>
  <p:cmAuthor id="1" name="Sifo, Vittoria (ENE)" initials="VS" lastIdx="13" clrIdx="1"/>
  <p:cmAuthor id="2" name="Schroeder, Julie (ENE)" initials="SJ" lastIdx="9" clrIdx="2"/>
  <p:cmAuthor id="3" name="Malle, Sue (ENE)" initials="SM" lastIdx="4" clrIdx="3"/>
  <p:cmAuthor id="4" name="Schroeder, Julie (MOECC)" initials="JS" lastIdx="0" clrIdx="4"/>
  <p:cmAuthor id="5" name="Attard, Brianne (MOECC)" initials="AB" lastIdx="23" clrIdx="5"/>
  <p:cmAuthor id="6" name="charlene" initials="c" lastIdx="1" clrIdx="6"/>
  <p:cmAuthor id="7" name="SDB" initials="LAQS" lastIdx="5" clrIdx="7"/>
  <p:cmAuthor id="8" name="Goseng, Deborah (MOECC)" initials="GD(" lastIdx="3" clrIdx="8"/>
  <p:cmAuthor id="9" name="Goyette, Dolly (MOECC)" initials="GD(" lastIdx="1" clrIdx="9"/>
  <p:cmAuthor id="10" name="Paul, Sarah (MOECC)" initials="PS" lastIdx="2" clrIdx="10"/>
  <p:cmAuthor id="11" name="Anwar, Kiran (MOECC)" initials="AK(" lastIdx="1" clrIdx="11"/>
  <p:cmAuthor id="12" name="Melzer, Rachel (MECP)" initials="MR(" lastIdx="11" clrIdx="12">
    <p:extLst>
      <p:ext uri="{19B8F6BF-5375-455C-9EA6-DF929625EA0E}">
        <p15:presenceInfo xmlns:p15="http://schemas.microsoft.com/office/powerpoint/2012/main" userId="S::Rachel.Melzer@ontario.ca::307adff5-0e8f-43b4-86da-685f2f61fd38" providerId="AD"/>
      </p:ext>
    </p:extLst>
  </p:cmAuthor>
  <p:cmAuthor id="13" name="Grabovska, Olga (MECP)" initials="GO(" lastIdx="4" clrIdx="13">
    <p:extLst>
      <p:ext uri="{19B8F6BF-5375-455C-9EA6-DF929625EA0E}">
        <p15:presenceInfo xmlns:p15="http://schemas.microsoft.com/office/powerpoint/2012/main" userId="S::Olga.Grabovska@ontario.ca::7abe4362-2a7e-48ec-a2a8-a8474f548c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C7"/>
    <a:srgbClr val="6600FF"/>
    <a:srgbClr val="009999"/>
    <a:srgbClr val="9EB56B"/>
    <a:srgbClr val="990000"/>
    <a:srgbClr val="FF9933"/>
    <a:srgbClr val="99CCFF"/>
    <a:srgbClr val="FF6600"/>
    <a:srgbClr val="00808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737D2D5-52BF-4E19-927C-2044A88B03E3}" v="6" dt="2020-11-27T19:11:30.1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182" autoAdjust="0"/>
    <p:restoredTop sz="89267" autoAdjust="0"/>
  </p:normalViewPr>
  <p:slideViewPr>
    <p:cSldViewPr>
      <p:cViewPr varScale="1">
        <p:scale>
          <a:sx n="54" d="100"/>
          <a:sy n="54" d="100"/>
        </p:scale>
        <p:origin x="1472" y="40"/>
      </p:cViewPr>
      <p:guideLst>
        <p:guide orient="horz" pos="2160"/>
        <p:guide pos="2880"/>
      </p:guideLst>
    </p:cSldViewPr>
  </p:slideViewPr>
  <p:outlineViewPr>
    <p:cViewPr>
      <p:scale>
        <a:sx n="33" d="100"/>
        <a:sy n="33" d="100"/>
      </p:scale>
      <p:origin x="0" y="-576"/>
    </p:cViewPr>
  </p:outlineViewPr>
  <p:notesTextViewPr>
    <p:cViewPr>
      <p:scale>
        <a:sx n="100" d="100"/>
        <a:sy n="100" d="100"/>
      </p:scale>
      <p:origin x="0" y="0"/>
    </p:cViewPr>
  </p:notesTextViewPr>
  <p:sorterViewPr>
    <p:cViewPr>
      <p:scale>
        <a:sx n="100" d="100"/>
        <a:sy n="100" d="100"/>
      </p:scale>
      <p:origin x="0" y="1650"/>
    </p:cViewPr>
  </p:sorterViewPr>
  <p:notesViewPr>
    <p:cSldViewPr>
      <p:cViewPr varScale="1">
        <p:scale>
          <a:sx n="96" d="100"/>
          <a:sy n="96" d="100"/>
        </p:scale>
        <p:origin x="-3516" y="-114"/>
      </p:cViewPr>
      <p:guideLst>
        <p:guide orient="horz" pos="2929"/>
        <p:guide pos="2209"/>
        <p:guide orient="horz" pos="2906"/>
        <p:guide pos="21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hdr" sz="quarter"/>
          </p:nvPr>
        </p:nvSpPr>
        <p:spPr bwMode="auto">
          <a:xfrm>
            <a:off x="2" y="0"/>
            <a:ext cx="2998567" cy="45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0" tIns="46465" rIns="92930" bIns="46465" numCol="1" anchor="t" anchorCtr="0" compatLnSpc="1">
            <a:prstTxWarp prst="textNoShape">
              <a:avLst/>
            </a:prstTxWarp>
          </a:bodyPr>
          <a:lstStyle>
            <a:lvl1pPr algn="l" defTabSz="930214">
              <a:defRPr sz="1300" i="0">
                <a:latin typeface="Arial" charset="0"/>
                <a:ea typeface="+mn-ea"/>
              </a:defRPr>
            </a:lvl1pPr>
          </a:lstStyle>
          <a:p>
            <a:pPr>
              <a:defRPr/>
            </a:pPr>
            <a:endParaRPr lang="en-US" dirty="0"/>
          </a:p>
        </p:txBody>
      </p:sp>
      <p:sp>
        <p:nvSpPr>
          <p:cNvPr id="93187" name="Rectangle 3"/>
          <p:cNvSpPr>
            <a:spLocks noGrp="1" noChangeArrowheads="1"/>
          </p:cNvSpPr>
          <p:nvPr>
            <p:ph type="dt" sz="quarter" idx="1"/>
          </p:nvPr>
        </p:nvSpPr>
        <p:spPr bwMode="auto">
          <a:xfrm>
            <a:off x="3918193" y="0"/>
            <a:ext cx="2998567" cy="45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0" tIns="46465" rIns="92930" bIns="46465" numCol="1" anchor="t" anchorCtr="0" compatLnSpc="1">
            <a:prstTxWarp prst="textNoShape">
              <a:avLst/>
            </a:prstTxWarp>
          </a:bodyPr>
          <a:lstStyle>
            <a:lvl1pPr algn="r" defTabSz="930214">
              <a:defRPr sz="1300" i="0">
                <a:latin typeface="Arial" charset="0"/>
                <a:ea typeface="+mn-ea"/>
              </a:defRPr>
            </a:lvl1pPr>
          </a:lstStyle>
          <a:p>
            <a:pPr>
              <a:defRPr/>
            </a:pPr>
            <a:endParaRPr lang="en-US" dirty="0"/>
          </a:p>
        </p:txBody>
      </p:sp>
      <p:sp>
        <p:nvSpPr>
          <p:cNvPr id="93188" name="Rectangle 4"/>
          <p:cNvSpPr>
            <a:spLocks noGrp="1" noChangeArrowheads="1"/>
          </p:cNvSpPr>
          <p:nvPr>
            <p:ph type="ftr" sz="quarter" idx="2"/>
          </p:nvPr>
        </p:nvSpPr>
        <p:spPr bwMode="auto">
          <a:xfrm>
            <a:off x="2" y="8762049"/>
            <a:ext cx="2998567" cy="45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0" tIns="46465" rIns="92930" bIns="46465" numCol="1" anchor="b" anchorCtr="0" compatLnSpc="1">
            <a:prstTxWarp prst="textNoShape">
              <a:avLst/>
            </a:prstTxWarp>
          </a:bodyPr>
          <a:lstStyle>
            <a:lvl1pPr algn="l" defTabSz="930214">
              <a:defRPr sz="1300" i="0">
                <a:latin typeface="Arial" charset="0"/>
                <a:ea typeface="+mn-ea"/>
              </a:defRPr>
            </a:lvl1pPr>
          </a:lstStyle>
          <a:p>
            <a:pPr>
              <a:defRPr/>
            </a:pPr>
            <a:endParaRPr lang="en-US" dirty="0"/>
          </a:p>
        </p:txBody>
      </p:sp>
      <p:sp>
        <p:nvSpPr>
          <p:cNvPr id="93189" name="Rectangle 5"/>
          <p:cNvSpPr>
            <a:spLocks noGrp="1" noChangeArrowheads="1"/>
          </p:cNvSpPr>
          <p:nvPr>
            <p:ph type="sldNum" sz="quarter" idx="3"/>
          </p:nvPr>
        </p:nvSpPr>
        <p:spPr bwMode="auto">
          <a:xfrm>
            <a:off x="3918193" y="8762049"/>
            <a:ext cx="2998567" cy="45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0" tIns="46465" rIns="92930" bIns="46465" numCol="1" anchor="b" anchorCtr="0" compatLnSpc="1">
            <a:prstTxWarp prst="textNoShape">
              <a:avLst/>
            </a:prstTxWarp>
          </a:bodyPr>
          <a:lstStyle>
            <a:lvl1pPr algn="r" defTabSz="930214">
              <a:defRPr sz="1300" i="0">
                <a:latin typeface="Arial" charset="0"/>
                <a:ea typeface="ＭＳ Ｐゴシック" pitchFamily="34" charset="-128"/>
              </a:defRPr>
            </a:lvl1pPr>
          </a:lstStyle>
          <a:p>
            <a:pPr>
              <a:defRPr/>
            </a:pPr>
            <a:fld id="{98F4BA39-40F7-40A7-B767-88117CE02D7F}" type="slidenum">
              <a:rPr lang="en-US"/>
              <a:pPr>
                <a:defRPr/>
              </a:pPr>
              <a:t>‹#›</a:t>
            </a:fld>
            <a:endParaRPr lang="en-US" dirty="0"/>
          </a:p>
        </p:txBody>
      </p:sp>
    </p:spTree>
    <p:extLst>
      <p:ext uri="{BB962C8B-B14F-4D97-AF65-F5344CB8AC3E}">
        <p14:creationId xmlns:p14="http://schemas.microsoft.com/office/powerpoint/2010/main" val="19574116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2" y="0"/>
            <a:ext cx="2998567" cy="45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0" tIns="46465" rIns="92930" bIns="46465" numCol="1" anchor="t" anchorCtr="0" compatLnSpc="1">
            <a:prstTxWarp prst="textNoShape">
              <a:avLst/>
            </a:prstTxWarp>
          </a:bodyPr>
          <a:lstStyle>
            <a:lvl1pPr algn="l" defTabSz="930214">
              <a:defRPr sz="1300" i="0">
                <a:latin typeface="Arial" charset="0"/>
                <a:ea typeface="+mn-ea"/>
              </a:defRPr>
            </a:lvl1pPr>
          </a:lstStyle>
          <a:p>
            <a:pPr>
              <a:defRPr/>
            </a:pPr>
            <a:endParaRPr lang="en-US" dirty="0"/>
          </a:p>
        </p:txBody>
      </p:sp>
      <p:sp>
        <p:nvSpPr>
          <p:cNvPr id="19459" name="Rectangle 3"/>
          <p:cNvSpPr>
            <a:spLocks noGrp="1" noChangeArrowheads="1"/>
          </p:cNvSpPr>
          <p:nvPr>
            <p:ph type="dt" idx="1"/>
          </p:nvPr>
        </p:nvSpPr>
        <p:spPr bwMode="auto">
          <a:xfrm>
            <a:off x="3918193" y="0"/>
            <a:ext cx="2998567" cy="45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0" tIns="46465" rIns="92930" bIns="46465" numCol="1" anchor="t" anchorCtr="0" compatLnSpc="1">
            <a:prstTxWarp prst="textNoShape">
              <a:avLst/>
            </a:prstTxWarp>
          </a:bodyPr>
          <a:lstStyle>
            <a:lvl1pPr algn="r" defTabSz="930214">
              <a:defRPr sz="1300" i="0">
                <a:latin typeface="Arial" charset="0"/>
                <a:ea typeface="+mn-ea"/>
              </a:defRPr>
            </a:lvl1pPr>
          </a:lstStyle>
          <a:p>
            <a:pPr>
              <a:defRPr/>
            </a:pPr>
            <a:endParaRPr lang="en-US" dirty="0"/>
          </a:p>
        </p:txBody>
      </p:sp>
      <p:sp>
        <p:nvSpPr>
          <p:cNvPr id="41988" name="Rectangle 4"/>
          <p:cNvSpPr>
            <a:spLocks noGrp="1" noRot="1" noChangeAspect="1" noChangeArrowheads="1" noTextEdit="1"/>
          </p:cNvSpPr>
          <p:nvPr>
            <p:ph type="sldImg" idx="2"/>
          </p:nvPr>
        </p:nvSpPr>
        <p:spPr bwMode="auto">
          <a:xfrm>
            <a:off x="1154113" y="693738"/>
            <a:ext cx="4610100" cy="34575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1" name="Rectangle 5"/>
          <p:cNvSpPr>
            <a:spLocks noGrp="1" noChangeArrowheads="1"/>
          </p:cNvSpPr>
          <p:nvPr>
            <p:ph type="body" sz="quarter" idx="3"/>
          </p:nvPr>
        </p:nvSpPr>
        <p:spPr bwMode="auto">
          <a:xfrm>
            <a:off x="690894" y="4380232"/>
            <a:ext cx="5536540" cy="415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0" tIns="46465" rIns="92930" bIns="46465" numCol="1" anchor="t" anchorCtr="0" compatLnSpc="1">
            <a:prstTxWarp prst="textNoShape">
              <a:avLst/>
            </a:prstTxWarp>
          </a:bodyPr>
          <a:lstStyle/>
          <a:p>
            <a:pPr lvl="0"/>
            <a:r>
              <a:rPr lang="en-CA" noProof="0"/>
              <a:t>Click to edit Master text styles</a:t>
            </a:r>
          </a:p>
          <a:p>
            <a:pPr lvl="0"/>
            <a:r>
              <a:rPr lang="en-CA" noProof="0"/>
              <a:t>Second level</a:t>
            </a:r>
          </a:p>
          <a:p>
            <a:pPr lvl="0"/>
            <a:r>
              <a:rPr lang="en-CA" noProof="0"/>
              <a:t>Third level</a:t>
            </a:r>
          </a:p>
          <a:p>
            <a:pPr lvl="0"/>
            <a:r>
              <a:rPr lang="en-CA" noProof="0"/>
              <a:t>Fourth level</a:t>
            </a:r>
          </a:p>
          <a:p>
            <a:pPr lvl="0"/>
            <a:r>
              <a:rPr lang="en-CA" noProof="0"/>
              <a:t>Fifth level</a:t>
            </a:r>
          </a:p>
        </p:txBody>
      </p:sp>
      <p:sp>
        <p:nvSpPr>
          <p:cNvPr id="19462" name="Rectangle 6"/>
          <p:cNvSpPr>
            <a:spLocks noGrp="1" noChangeArrowheads="1"/>
          </p:cNvSpPr>
          <p:nvPr>
            <p:ph type="ftr" sz="quarter" idx="4"/>
          </p:nvPr>
        </p:nvSpPr>
        <p:spPr bwMode="auto">
          <a:xfrm>
            <a:off x="2" y="8762049"/>
            <a:ext cx="2998567" cy="45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0" tIns="46465" rIns="92930" bIns="46465" numCol="1" anchor="b" anchorCtr="0" compatLnSpc="1">
            <a:prstTxWarp prst="textNoShape">
              <a:avLst/>
            </a:prstTxWarp>
          </a:bodyPr>
          <a:lstStyle>
            <a:lvl1pPr algn="l" defTabSz="930214">
              <a:defRPr sz="1300" i="0">
                <a:latin typeface="Arial" charset="0"/>
                <a:ea typeface="+mn-ea"/>
              </a:defRPr>
            </a:lvl1pPr>
          </a:lstStyle>
          <a:p>
            <a:pPr>
              <a:defRPr/>
            </a:pPr>
            <a:endParaRPr lang="en-US" dirty="0"/>
          </a:p>
        </p:txBody>
      </p:sp>
      <p:sp>
        <p:nvSpPr>
          <p:cNvPr id="19463" name="Rectangle 7"/>
          <p:cNvSpPr>
            <a:spLocks noGrp="1" noChangeArrowheads="1"/>
          </p:cNvSpPr>
          <p:nvPr>
            <p:ph type="sldNum" sz="quarter" idx="5"/>
          </p:nvPr>
        </p:nvSpPr>
        <p:spPr bwMode="auto">
          <a:xfrm>
            <a:off x="3918193" y="8762049"/>
            <a:ext cx="2998567" cy="459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930" tIns="46465" rIns="92930" bIns="46465" numCol="1" anchor="b" anchorCtr="0" compatLnSpc="1">
            <a:prstTxWarp prst="textNoShape">
              <a:avLst/>
            </a:prstTxWarp>
          </a:bodyPr>
          <a:lstStyle>
            <a:lvl1pPr algn="r" defTabSz="930214">
              <a:defRPr sz="1300" i="0">
                <a:latin typeface="Arial" charset="0"/>
                <a:ea typeface="ＭＳ Ｐゴシック" pitchFamily="34" charset="-128"/>
              </a:defRPr>
            </a:lvl1pPr>
          </a:lstStyle>
          <a:p>
            <a:pPr>
              <a:defRPr/>
            </a:pPr>
            <a:fld id="{06B99D4E-D902-4B22-9E1F-CF2A4EB2E3A9}" type="slidenum">
              <a:rPr lang="en-CA"/>
              <a:pPr>
                <a:defRPr/>
              </a:pPr>
              <a:t>‹#›</a:t>
            </a:fld>
            <a:endParaRPr lang="en-CA" dirty="0"/>
          </a:p>
        </p:txBody>
      </p:sp>
    </p:spTree>
    <p:extLst>
      <p:ext uri="{BB962C8B-B14F-4D97-AF65-F5344CB8AC3E}">
        <p14:creationId xmlns:p14="http://schemas.microsoft.com/office/powerpoint/2010/main" val="25686833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1pPr>
    <a:lvl2pPr marL="742950" indent="-28575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2pPr>
    <a:lvl3pPr marL="1143000" indent="-228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3pPr>
    <a:lvl4pPr marL="1600200" indent="-228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4pPr>
    <a:lvl5pPr marL="2057400" indent="-228600" algn="l" rtl="0" eaLnBrk="0" fontAlgn="base" hangingPunct="0">
      <a:spcBef>
        <a:spcPct val="30000"/>
      </a:spcBef>
      <a:spcAft>
        <a:spcPct val="0"/>
      </a:spcAft>
      <a:defRPr sz="1200" kern="1200">
        <a:solidFill>
          <a:schemeClr val="tx1"/>
        </a:solidFill>
        <a:latin typeface="Arial"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06B99D4E-D902-4B22-9E1F-CF2A4EB2E3A9}" type="slidenum">
              <a:rPr lang="en-CA" smtClean="0"/>
              <a:pPr>
                <a:defRPr/>
              </a:pPr>
              <a:t>1</a:t>
            </a:fld>
            <a:endParaRPr lang="en-CA" dirty="0"/>
          </a:p>
        </p:txBody>
      </p:sp>
    </p:spTree>
    <p:extLst>
      <p:ext uri="{BB962C8B-B14F-4D97-AF65-F5344CB8AC3E}">
        <p14:creationId xmlns:p14="http://schemas.microsoft.com/office/powerpoint/2010/main" val="1577735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06B99D4E-D902-4B22-9E1F-CF2A4EB2E3A9}" type="slidenum">
              <a:rPr lang="en-CA" smtClean="0"/>
              <a:pPr>
                <a:defRPr/>
              </a:pPr>
              <a:t>2</a:t>
            </a:fld>
            <a:endParaRPr lang="en-CA" dirty="0"/>
          </a:p>
        </p:txBody>
      </p:sp>
    </p:spTree>
    <p:extLst>
      <p:ext uri="{BB962C8B-B14F-4D97-AF65-F5344CB8AC3E}">
        <p14:creationId xmlns:p14="http://schemas.microsoft.com/office/powerpoint/2010/main" val="179854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a:defRPr/>
            </a:pPr>
            <a:fld id="{06B99D4E-D902-4B22-9E1F-CF2A4EB2E3A9}" type="slidenum">
              <a:rPr lang="en-CA" smtClean="0"/>
              <a:pPr>
                <a:defRPr/>
              </a:pPr>
              <a:t>3</a:t>
            </a:fld>
            <a:endParaRPr lang="en-CA" dirty="0"/>
          </a:p>
        </p:txBody>
      </p:sp>
    </p:spTree>
    <p:extLst>
      <p:ext uri="{BB962C8B-B14F-4D97-AF65-F5344CB8AC3E}">
        <p14:creationId xmlns:p14="http://schemas.microsoft.com/office/powerpoint/2010/main" val="22333597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a:p>
            <a:endParaRPr lang="en-CA" dirty="0"/>
          </a:p>
        </p:txBody>
      </p:sp>
      <p:sp>
        <p:nvSpPr>
          <p:cNvPr id="4" name="Slide Number Placeholder 3"/>
          <p:cNvSpPr>
            <a:spLocks noGrp="1"/>
          </p:cNvSpPr>
          <p:nvPr>
            <p:ph type="sldNum" sz="quarter" idx="10"/>
          </p:nvPr>
        </p:nvSpPr>
        <p:spPr/>
        <p:txBody>
          <a:bodyPr/>
          <a:lstStyle/>
          <a:p>
            <a:pPr>
              <a:defRPr/>
            </a:pPr>
            <a:fld id="{06B99D4E-D902-4B22-9E1F-CF2A4EB2E3A9}" type="slidenum">
              <a:rPr lang="en-CA" smtClean="0"/>
              <a:pPr>
                <a:defRPr/>
              </a:pPr>
              <a:t>4</a:t>
            </a:fld>
            <a:endParaRPr lang="en-CA" dirty="0"/>
          </a:p>
        </p:txBody>
      </p:sp>
    </p:spTree>
    <p:extLst>
      <p:ext uri="{BB962C8B-B14F-4D97-AF65-F5344CB8AC3E}">
        <p14:creationId xmlns:p14="http://schemas.microsoft.com/office/powerpoint/2010/main" val="17985455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06B99D4E-D902-4B22-9E1F-CF2A4EB2E3A9}" type="slidenum">
              <a:rPr lang="en-CA" smtClean="0"/>
              <a:pPr>
                <a:defRPr/>
              </a:pPr>
              <a:t>5</a:t>
            </a:fld>
            <a:endParaRPr lang="en-CA" dirty="0"/>
          </a:p>
        </p:txBody>
      </p:sp>
    </p:spTree>
    <p:extLst>
      <p:ext uri="{BB962C8B-B14F-4D97-AF65-F5344CB8AC3E}">
        <p14:creationId xmlns:p14="http://schemas.microsoft.com/office/powerpoint/2010/main" val="2251932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06B99D4E-D902-4B22-9E1F-CF2A4EB2E3A9}" type="slidenum">
              <a:rPr lang="en-CA" smtClean="0"/>
              <a:pPr>
                <a:defRPr/>
              </a:pPr>
              <a:t>6</a:t>
            </a:fld>
            <a:endParaRPr lang="en-CA" dirty="0"/>
          </a:p>
        </p:txBody>
      </p:sp>
    </p:spTree>
    <p:extLst>
      <p:ext uri="{BB962C8B-B14F-4D97-AF65-F5344CB8AC3E}">
        <p14:creationId xmlns:p14="http://schemas.microsoft.com/office/powerpoint/2010/main" val="34624083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a:defRPr/>
            </a:pPr>
            <a:fld id="{06B99D4E-D902-4B22-9E1F-CF2A4EB2E3A9}" type="slidenum">
              <a:rPr lang="en-CA" smtClean="0"/>
              <a:pPr>
                <a:defRPr/>
              </a:pPr>
              <a:t>7</a:t>
            </a:fld>
            <a:endParaRPr lang="en-CA" dirty="0"/>
          </a:p>
        </p:txBody>
      </p:sp>
    </p:spTree>
    <p:extLst>
      <p:ext uri="{BB962C8B-B14F-4D97-AF65-F5344CB8AC3E}">
        <p14:creationId xmlns:p14="http://schemas.microsoft.com/office/powerpoint/2010/main" val="19756472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CA" sz="2000" dirty="0"/>
          </a:p>
          <a:p>
            <a:endParaRPr lang="en-CA" dirty="0"/>
          </a:p>
        </p:txBody>
      </p:sp>
      <p:sp>
        <p:nvSpPr>
          <p:cNvPr id="4" name="Slide Number Placeholder 3"/>
          <p:cNvSpPr>
            <a:spLocks noGrp="1"/>
          </p:cNvSpPr>
          <p:nvPr>
            <p:ph type="sldNum" sz="quarter" idx="10"/>
          </p:nvPr>
        </p:nvSpPr>
        <p:spPr/>
        <p:txBody>
          <a:bodyPr/>
          <a:lstStyle/>
          <a:p>
            <a:pPr>
              <a:defRPr/>
            </a:pPr>
            <a:fld id="{06B99D4E-D902-4B22-9E1F-CF2A4EB2E3A9}" type="slidenum">
              <a:rPr lang="en-CA" smtClean="0"/>
              <a:pPr>
                <a:defRPr/>
              </a:pPr>
              <a:t>8</a:t>
            </a:fld>
            <a:endParaRPr lang="en-CA" dirty="0"/>
          </a:p>
        </p:txBody>
      </p:sp>
    </p:spTree>
    <p:extLst>
      <p:ext uri="{BB962C8B-B14F-4D97-AF65-F5344CB8AC3E}">
        <p14:creationId xmlns:p14="http://schemas.microsoft.com/office/powerpoint/2010/main" val="3019281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CA"/>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08BAF35-EC3D-4DC1-9CD4-ADF8BFE1CDB0}" type="slidenum">
              <a:rPr lang="en-CA"/>
              <a:pPr>
                <a:defRPr/>
              </a:pPr>
              <a:t>‹#›</a:t>
            </a:fld>
            <a:endParaRPr lang="en-CA" dirty="0"/>
          </a:p>
        </p:txBody>
      </p:sp>
    </p:spTree>
    <p:extLst>
      <p:ext uri="{BB962C8B-B14F-4D97-AF65-F5344CB8AC3E}">
        <p14:creationId xmlns:p14="http://schemas.microsoft.com/office/powerpoint/2010/main" val="24423800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6AC20A3-86F7-448E-B0A7-73C66907C67F}" type="slidenum">
              <a:rPr lang="en-CA"/>
              <a:pPr>
                <a:defRPr/>
              </a:pPr>
              <a:t>‹#›</a:t>
            </a:fld>
            <a:endParaRPr lang="en-CA" dirty="0"/>
          </a:p>
        </p:txBody>
      </p:sp>
    </p:spTree>
    <p:extLst>
      <p:ext uri="{BB962C8B-B14F-4D97-AF65-F5344CB8AC3E}">
        <p14:creationId xmlns:p14="http://schemas.microsoft.com/office/powerpoint/2010/main" val="1013538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84F6AA4-2D50-4D3C-9482-D18FEDF20A09}" type="slidenum">
              <a:rPr lang="en-CA"/>
              <a:pPr>
                <a:defRPr/>
              </a:pPr>
              <a:t>‹#›</a:t>
            </a:fld>
            <a:endParaRPr lang="en-CA" dirty="0"/>
          </a:p>
        </p:txBody>
      </p:sp>
    </p:spTree>
    <p:extLst>
      <p:ext uri="{BB962C8B-B14F-4D97-AF65-F5344CB8AC3E}">
        <p14:creationId xmlns:p14="http://schemas.microsoft.com/office/powerpoint/2010/main" val="38600794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541E3CAC-F86B-4DDC-9E99-50A25984BDAD}" type="slidenum">
              <a:rPr lang="en-CA"/>
              <a:pPr>
                <a:defRPr/>
              </a:pPr>
              <a:t>‹#›</a:t>
            </a:fld>
            <a:endParaRPr lang="en-CA" dirty="0"/>
          </a:p>
        </p:txBody>
      </p:sp>
    </p:spTree>
    <p:extLst>
      <p:ext uri="{BB962C8B-B14F-4D97-AF65-F5344CB8AC3E}">
        <p14:creationId xmlns:p14="http://schemas.microsoft.com/office/powerpoint/2010/main" val="27475478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CA"/>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DD440A7B-7618-495E-A71C-81E8C7547B0D}" type="slidenum">
              <a:rPr lang="en-CA"/>
              <a:pPr>
                <a:defRPr/>
              </a:pPr>
              <a:t>‹#›</a:t>
            </a:fld>
            <a:endParaRPr lang="en-CA" dirty="0"/>
          </a:p>
        </p:txBody>
      </p:sp>
    </p:spTree>
    <p:extLst>
      <p:ext uri="{BB962C8B-B14F-4D97-AF65-F5344CB8AC3E}">
        <p14:creationId xmlns:p14="http://schemas.microsoft.com/office/powerpoint/2010/main" val="10059300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B4EFE39C-3BEC-5743-8001-A540CB81BC1D}"/>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347295" y="747225"/>
            <a:ext cx="5004000" cy="1667984"/>
          </a:xfrm>
        </p:spPr>
        <p:txBody>
          <a:bodyPr anchor="t">
            <a:normAutofit/>
          </a:bodyPr>
          <a:lstStyle>
            <a:lvl1pPr algn="l">
              <a:defRPr sz="400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347295" y="2505809"/>
            <a:ext cx="5004000" cy="2426676"/>
          </a:xfrm>
        </p:spPr>
        <p:txBody>
          <a:bodyPr anchor="t"/>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3" name="Slide Number Placeholder 5">
            <a:extLst>
              <a:ext uri="{FF2B5EF4-FFF2-40B4-BE49-F238E27FC236}">
                <a16:creationId xmlns:a16="http://schemas.microsoft.com/office/drawing/2014/main" id="{C4854175-F1B1-7D4F-A73B-91105A852046}"/>
              </a:ext>
            </a:extLst>
          </p:cNvPr>
          <p:cNvSpPr>
            <a:spLocks noGrp="1"/>
          </p:cNvSpPr>
          <p:nvPr>
            <p:ph type="sldNum" sz="quarter" idx="12"/>
          </p:nvPr>
        </p:nvSpPr>
        <p:spPr>
          <a:xfrm>
            <a:off x="347295" y="6276602"/>
            <a:ext cx="514350" cy="365125"/>
          </a:xfrm>
        </p:spPr>
        <p:txBody>
          <a:bodyPr/>
          <a:lstStyle>
            <a:lvl1pPr>
              <a:defRPr>
                <a:solidFill>
                  <a:schemeClr val="tx1"/>
                </a:solidFill>
              </a:defRPr>
            </a:lvl1pPr>
          </a:lstStyle>
          <a:p>
            <a:fld id="{9CAA33A2-411E-8443-83D0-3263C24E97A5}" type="slidenum">
              <a:rPr lang="en-US" smtClean="0"/>
              <a:pPr/>
              <a:t>‹#›</a:t>
            </a:fld>
            <a:endParaRPr lang="en-US" dirty="0"/>
          </a:p>
        </p:txBody>
      </p:sp>
      <p:sp>
        <p:nvSpPr>
          <p:cNvPr id="12" name="Subtitle 2">
            <a:extLst>
              <a:ext uri="{FF2B5EF4-FFF2-40B4-BE49-F238E27FC236}">
                <a16:creationId xmlns:a16="http://schemas.microsoft.com/office/drawing/2014/main" id="{C6D22DDE-0338-EE43-9682-13F339D2994E}"/>
              </a:ext>
            </a:extLst>
          </p:cNvPr>
          <p:cNvSpPr txBox="1">
            <a:spLocks/>
          </p:cNvSpPr>
          <p:nvPr userDrawn="1"/>
        </p:nvSpPr>
        <p:spPr>
          <a:xfrm>
            <a:off x="347295" y="356028"/>
            <a:ext cx="7315200" cy="391197"/>
          </a:xfrm>
          <a:prstGeom prst="rect">
            <a:avLst/>
          </a:prstGeom>
        </p:spPr>
        <p:txBody>
          <a:bodyPr vert="horz" lIns="91440" tIns="45720" rIns="91440" bIns="45720" rtlCol="0" anchor="t">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1200" dirty="0">
                <a:solidFill>
                  <a:schemeClr val="tx1"/>
                </a:solidFill>
              </a:rPr>
              <a:t>Ontario Ministry of Environment, Conservation and Parks</a:t>
            </a:r>
          </a:p>
        </p:txBody>
      </p:sp>
      <p:sp>
        <p:nvSpPr>
          <p:cNvPr id="5" name="Footer Placeholder 4"/>
          <p:cNvSpPr>
            <a:spLocks noGrp="1"/>
          </p:cNvSpPr>
          <p:nvPr>
            <p:ph type="ftr" sz="quarter" idx="11"/>
          </p:nvPr>
        </p:nvSpPr>
        <p:spPr>
          <a:xfrm>
            <a:off x="861645" y="6276602"/>
            <a:ext cx="2518163" cy="365125"/>
          </a:xfrm>
          <a:prstGeom prst="rect">
            <a:avLst/>
          </a:prstGeom>
        </p:spPr>
        <p:txBody>
          <a:bodyPr anchor="ctr"/>
          <a:lstStyle>
            <a:lvl1pPr algn="r">
              <a:defRPr sz="1200">
                <a:solidFill>
                  <a:schemeClr val="tx1"/>
                </a:solidFill>
              </a:defRPr>
            </a:lvl1pPr>
          </a:lstStyle>
          <a:p>
            <a:pPr algn="l"/>
            <a:r>
              <a:rPr lang="en-US" dirty="0"/>
              <a:t>Presentation Name</a:t>
            </a:r>
          </a:p>
        </p:txBody>
      </p:sp>
      <p:pic>
        <p:nvPicPr>
          <p:cNvPr id="17" name="Picture 16">
            <a:extLst>
              <a:ext uri="{FF2B5EF4-FFF2-40B4-BE49-F238E27FC236}">
                <a16:creationId xmlns:a16="http://schemas.microsoft.com/office/drawing/2014/main" id="{BF3B63F4-113D-D040-8510-8CF3C6900424}"/>
              </a:ext>
            </a:extLst>
          </p:cNvPr>
          <p:cNvPicPr>
            <a:picLocks noChangeAspect="1"/>
          </p:cNvPicPr>
          <p:nvPr userDrawn="1"/>
        </p:nvPicPr>
        <p:blipFill>
          <a:blip r:embed="rId3"/>
          <a:stretch>
            <a:fillRect/>
          </a:stretch>
        </p:blipFill>
        <p:spPr>
          <a:xfrm>
            <a:off x="6860067" y="5807071"/>
            <a:ext cx="2235200" cy="894080"/>
          </a:xfrm>
          <a:prstGeom prst="rect">
            <a:avLst/>
          </a:prstGeom>
        </p:spPr>
      </p:pic>
    </p:spTree>
    <p:extLst>
      <p:ext uri="{BB962C8B-B14F-4D97-AF65-F5344CB8AC3E}">
        <p14:creationId xmlns:p14="http://schemas.microsoft.com/office/powerpoint/2010/main" val="9693290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7295" y="365126"/>
            <a:ext cx="8456735" cy="1036291"/>
          </a:xfrm>
        </p:spPr>
        <p:txBody>
          <a:bodyPr/>
          <a:lstStyle/>
          <a:p>
            <a:r>
              <a:rPr lang="en-US"/>
              <a:t>Click to edit Master title style</a:t>
            </a:r>
            <a:endParaRPr lang="en-US" dirty="0"/>
          </a:p>
        </p:txBody>
      </p:sp>
      <p:sp>
        <p:nvSpPr>
          <p:cNvPr id="3" name="Content Placeholder 2"/>
          <p:cNvSpPr>
            <a:spLocks noGrp="1"/>
          </p:cNvSpPr>
          <p:nvPr>
            <p:ph idx="1"/>
          </p:nvPr>
        </p:nvSpPr>
        <p:spPr>
          <a:xfrm>
            <a:off x="347296" y="2029617"/>
            <a:ext cx="8456734" cy="3905475"/>
          </a:xfrm>
        </p:spPr>
        <p:txBody>
          <a:bodyPr>
            <a:normAutofit/>
          </a:bodyPr>
          <a:lstStyle>
            <a:lvl1pPr marL="0" indent="0">
              <a:buClr>
                <a:schemeClr val="accent1"/>
              </a:buClr>
              <a:buSzPct val="75000"/>
              <a:buFont typeface="Arial" panose="020B0604020202020204" pitchFamily="34" charset="0"/>
              <a:buNone/>
              <a:defRPr sz="1800"/>
            </a:lvl1pPr>
            <a:lvl2pPr>
              <a:buClr>
                <a:schemeClr val="accent1"/>
              </a:buClr>
              <a:buSzPct val="75000"/>
              <a:defRPr sz="1800"/>
            </a:lvl2pPr>
            <a:lvl3pPr>
              <a:buClr>
                <a:schemeClr val="accent1"/>
              </a:buClr>
              <a:buSzPct val="75000"/>
              <a:defRPr sz="1800"/>
            </a:lvl3pPr>
            <a:lvl4pPr>
              <a:buClr>
                <a:schemeClr val="accent1"/>
              </a:buClr>
              <a:buSzPct val="75000"/>
              <a:defRPr sz="1800"/>
            </a:lvl4pPr>
            <a:lvl5pPr>
              <a:buClr>
                <a:schemeClr val="accent1"/>
              </a:buClr>
              <a:buSzPct val="75000"/>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ext Placeholder 2">
            <a:extLst>
              <a:ext uri="{FF2B5EF4-FFF2-40B4-BE49-F238E27FC236}">
                <a16:creationId xmlns:a16="http://schemas.microsoft.com/office/drawing/2014/main" id="{47AFB0C2-B125-9F48-90CE-0FB88C8BDF93}"/>
              </a:ext>
            </a:extLst>
          </p:cNvPr>
          <p:cNvSpPr>
            <a:spLocks noGrp="1"/>
          </p:cNvSpPr>
          <p:nvPr>
            <p:ph type="body" idx="13"/>
          </p:nvPr>
        </p:nvSpPr>
        <p:spPr>
          <a:xfrm>
            <a:off x="347295" y="1482165"/>
            <a:ext cx="8456735" cy="323852"/>
          </a:xfrm>
        </p:spPr>
        <p:txBody>
          <a:bodyPr anchor="ctr">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Slide Number Placeholder 5"/>
          <p:cNvSpPr>
            <a:spLocks noGrp="1"/>
          </p:cNvSpPr>
          <p:nvPr>
            <p:ph type="sldNum" sz="quarter" idx="12"/>
          </p:nvPr>
        </p:nvSpPr>
        <p:spPr>
          <a:xfrm>
            <a:off x="347295" y="6276602"/>
            <a:ext cx="514800" cy="365125"/>
          </a:xfrm>
        </p:spPr>
        <p:txBody>
          <a:bodyPr/>
          <a:lstStyle>
            <a:lvl1pPr>
              <a:defRPr>
                <a:solidFill>
                  <a:schemeClr val="tx1"/>
                </a:solidFill>
              </a:defRPr>
            </a:lvl1pPr>
          </a:lstStyle>
          <a:p>
            <a:fld id="{9CAA33A2-411E-8443-83D0-3263C24E97A5}" type="slidenum">
              <a:rPr lang="en-US" smtClean="0"/>
              <a:pPr/>
              <a:t>‹#›</a:t>
            </a:fld>
            <a:endParaRPr lang="en-US" dirty="0"/>
          </a:p>
        </p:txBody>
      </p:sp>
      <p:pic>
        <p:nvPicPr>
          <p:cNvPr id="17" name="Picture 16">
            <a:extLst>
              <a:ext uri="{FF2B5EF4-FFF2-40B4-BE49-F238E27FC236}">
                <a16:creationId xmlns:a16="http://schemas.microsoft.com/office/drawing/2014/main" id="{24AE09F7-B562-3E46-BBCE-1E8DF7325B2E}"/>
              </a:ext>
            </a:extLst>
          </p:cNvPr>
          <p:cNvPicPr>
            <a:picLocks noChangeAspect="1"/>
          </p:cNvPicPr>
          <p:nvPr userDrawn="1"/>
        </p:nvPicPr>
        <p:blipFill>
          <a:blip r:embed="rId2"/>
          <a:stretch>
            <a:fillRect/>
          </a:stretch>
        </p:blipFill>
        <p:spPr>
          <a:xfrm>
            <a:off x="7349982" y="6123081"/>
            <a:ext cx="1638370" cy="655348"/>
          </a:xfrm>
          <a:prstGeom prst="rect">
            <a:avLst/>
          </a:prstGeom>
        </p:spPr>
      </p:pic>
      <p:sp>
        <p:nvSpPr>
          <p:cNvPr id="8" name="Footer Placeholder 4">
            <a:extLst>
              <a:ext uri="{FF2B5EF4-FFF2-40B4-BE49-F238E27FC236}">
                <a16:creationId xmlns:a16="http://schemas.microsoft.com/office/drawing/2014/main" id="{EC7D52AC-6145-1E49-BEEA-A922291252E2}"/>
              </a:ext>
            </a:extLst>
          </p:cNvPr>
          <p:cNvSpPr>
            <a:spLocks noGrp="1"/>
          </p:cNvSpPr>
          <p:nvPr>
            <p:ph type="ftr" sz="quarter" idx="11"/>
          </p:nvPr>
        </p:nvSpPr>
        <p:spPr>
          <a:xfrm>
            <a:off x="861645" y="6276602"/>
            <a:ext cx="2518163" cy="365125"/>
          </a:xfrm>
          <a:prstGeom prst="rect">
            <a:avLst/>
          </a:prstGeom>
        </p:spPr>
        <p:txBody>
          <a:bodyPr anchor="ctr"/>
          <a:lstStyle>
            <a:lvl1pPr algn="r">
              <a:defRPr sz="1200">
                <a:solidFill>
                  <a:schemeClr val="tx1"/>
                </a:solidFill>
              </a:defRPr>
            </a:lvl1pPr>
          </a:lstStyle>
          <a:p>
            <a:pPr algn="l"/>
            <a:r>
              <a:rPr lang="en-US" dirty="0"/>
              <a:t>Presentation Name</a:t>
            </a:r>
          </a:p>
        </p:txBody>
      </p:sp>
    </p:spTree>
    <p:extLst>
      <p:ext uri="{BB962C8B-B14F-4D97-AF65-F5344CB8AC3E}">
        <p14:creationId xmlns:p14="http://schemas.microsoft.com/office/powerpoint/2010/main" val="260745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D3FD9F4F-DDF9-E447-A01F-8E3821D4D72D}"/>
              </a:ext>
            </a:extLst>
          </p:cNvPr>
          <p:cNvPicPr>
            <a:picLocks noChangeAspect="1"/>
          </p:cNvPicPr>
          <p:nvPr userDrawn="1"/>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347295" y="423347"/>
            <a:ext cx="5004000" cy="2250279"/>
          </a:xfrm>
        </p:spPr>
        <p:txBody>
          <a:bodyPr anchor="t">
            <a:normAutofit/>
          </a:bodyPr>
          <a:lstStyle>
            <a:lvl1pPr>
              <a:defRPr sz="36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295" y="2781515"/>
            <a:ext cx="5004000" cy="204696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22753094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4_Section Header">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31C73C4-712D-484B-A8EB-B41A24192B2B}"/>
              </a:ext>
            </a:extLst>
          </p:cNvPr>
          <p:cNvPicPr>
            <a:picLocks noChangeAspect="1"/>
          </p:cNvPicPr>
          <p:nvPr userDrawn="1"/>
        </p:nvPicPr>
        <p:blipFill>
          <a:blip r:embed="rId2">
            <a:alphaModFix amt="40000"/>
          </a:blip>
          <a:stretch>
            <a:fillRect/>
          </a:stretch>
        </p:blipFill>
        <p:spPr>
          <a:xfrm>
            <a:off x="0" y="0"/>
            <a:ext cx="9144000" cy="6858000"/>
          </a:xfrm>
          <a:prstGeom prst="rect">
            <a:avLst/>
          </a:prstGeom>
        </p:spPr>
      </p:pic>
      <p:sp>
        <p:nvSpPr>
          <p:cNvPr id="2" name="Title 1"/>
          <p:cNvSpPr>
            <a:spLocks noGrp="1"/>
          </p:cNvSpPr>
          <p:nvPr>
            <p:ph type="title"/>
          </p:nvPr>
        </p:nvSpPr>
        <p:spPr>
          <a:xfrm>
            <a:off x="347295" y="423347"/>
            <a:ext cx="3491999" cy="2260218"/>
          </a:xfrm>
        </p:spPr>
        <p:txBody>
          <a:bodyPr anchor="t">
            <a:normAutofit/>
          </a:bodyPr>
          <a:lstStyle>
            <a:lvl1pPr>
              <a:defRPr sz="360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347295" y="2781515"/>
            <a:ext cx="3491999" cy="2046963"/>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356848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7296" y="365127"/>
            <a:ext cx="8456734" cy="986595"/>
          </a:xfrm>
        </p:spPr>
        <p:txBody>
          <a:bodyPr/>
          <a:lstStyle/>
          <a:p>
            <a:r>
              <a:rPr lang="en-US"/>
              <a:t>Click to edit Master title style</a:t>
            </a:r>
            <a:endParaRPr lang="en-US" dirty="0"/>
          </a:p>
        </p:txBody>
      </p:sp>
      <p:sp>
        <p:nvSpPr>
          <p:cNvPr id="3" name="Text Placeholder 2"/>
          <p:cNvSpPr>
            <a:spLocks noGrp="1"/>
          </p:cNvSpPr>
          <p:nvPr>
            <p:ph type="body" idx="1"/>
          </p:nvPr>
        </p:nvSpPr>
        <p:spPr>
          <a:xfrm>
            <a:off x="347297" y="1482165"/>
            <a:ext cx="3868340" cy="475844"/>
          </a:xfrm>
        </p:spPr>
        <p:txBody>
          <a:bodyPr anchor="t"/>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47297" y="2037377"/>
            <a:ext cx="3868340" cy="4034238"/>
          </a:xfrm>
        </p:spPr>
        <p:txBody>
          <a:bodyPr>
            <a:normAutofit/>
          </a:bodyPr>
          <a:lstStyle>
            <a:lvl1pPr defTabSz="540000">
              <a:buClr>
                <a:srgbClr val="00B0F0"/>
              </a:buClr>
              <a:buSzPct val="75000"/>
              <a:defRPr sz="1800"/>
            </a:lvl1pPr>
            <a:lvl2pPr defTabSz="540000">
              <a:buClr>
                <a:schemeClr val="accent1"/>
              </a:buClr>
              <a:buSzPct val="75000"/>
              <a:defRPr sz="1800"/>
            </a:lvl2pPr>
            <a:lvl3pPr defTabSz="540000">
              <a:buClr>
                <a:schemeClr val="accent1"/>
              </a:buClr>
              <a:buSzPct val="75000"/>
              <a:defRPr sz="1800"/>
            </a:lvl3pPr>
            <a:lvl4pPr defTabSz="540000">
              <a:buClr>
                <a:schemeClr val="accent1"/>
              </a:buClr>
              <a:buSzPct val="75000"/>
              <a:defRPr sz="1800"/>
            </a:lvl4pPr>
            <a:lvl5pPr defTabSz="540000">
              <a:buClr>
                <a:schemeClr val="accent1"/>
              </a:buClr>
              <a:buSzPct val="75000"/>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16639" y="1482165"/>
            <a:ext cx="3887391" cy="475844"/>
          </a:xfrm>
        </p:spPr>
        <p:txBody>
          <a:bodyPr anchor="t"/>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916639" y="2037376"/>
            <a:ext cx="3887391" cy="4034239"/>
          </a:xfrm>
        </p:spPr>
        <p:txBody>
          <a:bodyPr>
            <a:normAutofit/>
          </a:bodyPr>
          <a:lstStyle>
            <a:lvl1pPr>
              <a:buClr>
                <a:srgbClr val="00B0F0"/>
              </a:buClr>
              <a:buSzPct val="75000"/>
              <a:defRPr sz="1800"/>
            </a:lvl1pPr>
            <a:lvl2pPr>
              <a:buClr>
                <a:schemeClr val="accent1"/>
              </a:buClr>
              <a:buSzPct val="75000"/>
              <a:defRPr sz="1800"/>
            </a:lvl2pPr>
            <a:lvl3pPr>
              <a:buClr>
                <a:schemeClr val="accent1"/>
              </a:buClr>
              <a:buSzPct val="75000"/>
              <a:defRPr sz="1800"/>
            </a:lvl3pPr>
            <a:lvl4pPr>
              <a:buClr>
                <a:schemeClr val="accent1"/>
              </a:buClr>
              <a:buSzPct val="75000"/>
              <a:defRPr sz="1800"/>
            </a:lvl4pPr>
            <a:lvl5pPr>
              <a:buClr>
                <a:schemeClr val="accent1"/>
              </a:buClr>
              <a:buSzPct val="75000"/>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347295" y="6276602"/>
            <a:ext cx="514800" cy="365125"/>
          </a:xfrm>
        </p:spPr>
        <p:txBody>
          <a:bodyPr/>
          <a:lstStyle/>
          <a:p>
            <a:fld id="{9CAA33A2-411E-8443-83D0-3263C24E97A5}" type="slidenum">
              <a:rPr lang="en-US" smtClean="0"/>
              <a:t>‹#›</a:t>
            </a:fld>
            <a:endParaRPr lang="en-US" dirty="0"/>
          </a:p>
        </p:txBody>
      </p:sp>
      <p:pic>
        <p:nvPicPr>
          <p:cNvPr id="11" name="Picture 10">
            <a:extLst>
              <a:ext uri="{FF2B5EF4-FFF2-40B4-BE49-F238E27FC236}">
                <a16:creationId xmlns:a16="http://schemas.microsoft.com/office/drawing/2014/main" id="{74F839BD-D2F0-124C-8264-6B5B57E366DA}"/>
              </a:ext>
            </a:extLst>
          </p:cNvPr>
          <p:cNvPicPr>
            <a:picLocks noChangeAspect="1"/>
          </p:cNvPicPr>
          <p:nvPr userDrawn="1"/>
        </p:nvPicPr>
        <p:blipFill>
          <a:blip r:embed="rId2"/>
          <a:stretch>
            <a:fillRect/>
          </a:stretch>
        </p:blipFill>
        <p:spPr>
          <a:xfrm>
            <a:off x="7361695" y="6127766"/>
            <a:ext cx="1626657" cy="650662"/>
          </a:xfrm>
          <a:prstGeom prst="rect">
            <a:avLst/>
          </a:prstGeom>
        </p:spPr>
      </p:pic>
      <p:sp>
        <p:nvSpPr>
          <p:cNvPr id="12" name="Footer Placeholder 3">
            <a:extLst>
              <a:ext uri="{FF2B5EF4-FFF2-40B4-BE49-F238E27FC236}">
                <a16:creationId xmlns:a16="http://schemas.microsoft.com/office/drawing/2014/main" id="{07CA78C5-625E-FF4B-813D-25D6533D85BA}"/>
              </a:ext>
            </a:extLst>
          </p:cNvPr>
          <p:cNvSpPr>
            <a:spLocks noGrp="1"/>
          </p:cNvSpPr>
          <p:nvPr>
            <p:ph type="ftr" sz="quarter" idx="11"/>
          </p:nvPr>
        </p:nvSpPr>
        <p:spPr>
          <a:xfrm>
            <a:off x="860400" y="6278400"/>
            <a:ext cx="2516400" cy="365125"/>
          </a:xfrm>
          <a:prstGeom prst="rect">
            <a:avLst/>
          </a:prstGeom>
        </p:spPr>
        <p:txBody>
          <a:bodyPr/>
          <a:lstStyle>
            <a:lvl1pPr algn="l">
              <a:defRPr/>
            </a:lvl1pPr>
          </a:lstStyle>
          <a:p>
            <a:r>
              <a:rPr lang="en-US" dirty="0"/>
              <a:t>Presentation Name</a:t>
            </a:r>
          </a:p>
        </p:txBody>
      </p:sp>
    </p:spTree>
    <p:extLst>
      <p:ext uri="{BB962C8B-B14F-4D97-AF65-F5344CB8AC3E}">
        <p14:creationId xmlns:p14="http://schemas.microsoft.com/office/powerpoint/2010/main" val="2498330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rt slide">
    <p:spTree>
      <p:nvGrpSpPr>
        <p:cNvPr id="1" name=""/>
        <p:cNvGrpSpPr/>
        <p:nvPr/>
      </p:nvGrpSpPr>
      <p:grpSpPr>
        <a:xfrm>
          <a:off x="0" y="0"/>
          <a:ext cx="0" cy="0"/>
          <a:chOff x="0" y="0"/>
          <a:chExt cx="0" cy="0"/>
        </a:xfrm>
      </p:grpSpPr>
      <p:sp>
        <p:nvSpPr>
          <p:cNvPr id="2" name="Title 1"/>
          <p:cNvSpPr>
            <a:spLocks noGrp="1"/>
          </p:cNvSpPr>
          <p:nvPr>
            <p:ph type="title"/>
          </p:nvPr>
        </p:nvSpPr>
        <p:spPr>
          <a:xfrm>
            <a:off x="347295" y="365126"/>
            <a:ext cx="8456735" cy="926961"/>
          </a:xfrm>
        </p:spPr>
        <p:txBody>
          <a:bodyPr/>
          <a:lstStyle/>
          <a:p>
            <a:r>
              <a:rPr lang="en-US"/>
              <a:t>Click to edit Master title style</a:t>
            </a:r>
            <a:endParaRPr lang="en-US" dirty="0"/>
          </a:p>
        </p:txBody>
      </p:sp>
      <p:sp>
        <p:nvSpPr>
          <p:cNvPr id="4" name="Footer Placeholder 3"/>
          <p:cNvSpPr>
            <a:spLocks noGrp="1"/>
          </p:cNvSpPr>
          <p:nvPr>
            <p:ph type="ftr" sz="quarter" idx="11"/>
          </p:nvPr>
        </p:nvSpPr>
        <p:spPr>
          <a:xfrm>
            <a:off x="860400" y="6276602"/>
            <a:ext cx="2516400" cy="365125"/>
          </a:xfrm>
          <a:prstGeom prst="rect">
            <a:avLst/>
          </a:prstGeom>
        </p:spPr>
        <p:txBody>
          <a:bodyPr/>
          <a:lstStyle>
            <a:lvl1pPr algn="l">
              <a:defRPr/>
            </a:lvl1pPr>
          </a:lstStyle>
          <a:p>
            <a:r>
              <a:rPr lang="en-US" dirty="0"/>
              <a:t>Presentation Name</a:t>
            </a:r>
          </a:p>
        </p:txBody>
      </p:sp>
      <p:sp>
        <p:nvSpPr>
          <p:cNvPr id="5" name="Slide Number Placeholder 4"/>
          <p:cNvSpPr>
            <a:spLocks noGrp="1"/>
          </p:cNvSpPr>
          <p:nvPr>
            <p:ph type="sldNum" sz="quarter" idx="12"/>
          </p:nvPr>
        </p:nvSpPr>
        <p:spPr>
          <a:xfrm>
            <a:off x="347295" y="6276602"/>
            <a:ext cx="514800" cy="365125"/>
          </a:xfrm>
        </p:spPr>
        <p:txBody>
          <a:bodyPr/>
          <a:lstStyle/>
          <a:p>
            <a:fld id="{9CAA33A2-411E-8443-83D0-3263C24E97A5}" type="slidenum">
              <a:rPr lang="en-US" smtClean="0"/>
              <a:t>‹#›</a:t>
            </a:fld>
            <a:endParaRPr lang="en-US" dirty="0"/>
          </a:p>
        </p:txBody>
      </p:sp>
      <p:sp>
        <p:nvSpPr>
          <p:cNvPr id="9" name="Text Placeholder 2">
            <a:extLst>
              <a:ext uri="{FF2B5EF4-FFF2-40B4-BE49-F238E27FC236}">
                <a16:creationId xmlns:a16="http://schemas.microsoft.com/office/drawing/2014/main" id="{DB07D30F-7153-6C40-9FCD-11F5850C0B4C}"/>
              </a:ext>
            </a:extLst>
          </p:cNvPr>
          <p:cNvSpPr>
            <a:spLocks noGrp="1"/>
          </p:cNvSpPr>
          <p:nvPr>
            <p:ph type="body" idx="13" hasCustomPrompt="1"/>
          </p:nvPr>
        </p:nvSpPr>
        <p:spPr>
          <a:xfrm>
            <a:off x="347295" y="1366837"/>
            <a:ext cx="6300000" cy="323852"/>
          </a:xfrm>
        </p:spPr>
        <p:txBody>
          <a:bodyPr anchor="ctr">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Chart heading</a:t>
            </a:r>
          </a:p>
        </p:txBody>
      </p:sp>
      <p:pic>
        <p:nvPicPr>
          <p:cNvPr id="7" name="Picture 6">
            <a:extLst>
              <a:ext uri="{FF2B5EF4-FFF2-40B4-BE49-F238E27FC236}">
                <a16:creationId xmlns:a16="http://schemas.microsoft.com/office/drawing/2014/main" id="{3AA503A7-D068-BE47-80E3-72224AD72A70}"/>
              </a:ext>
            </a:extLst>
          </p:cNvPr>
          <p:cNvPicPr>
            <a:picLocks noChangeAspect="1"/>
          </p:cNvPicPr>
          <p:nvPr userDrawn="1"/>
        </p:nvPicPr>
        <p:blipFill>
          <a:blip r:embed="rId2"/>
          <a:stretch>
            <a:fillRect/>
          </a:stretch>
        </p:blipFill>
        <p:spPr>
          <a:xfrm>
            <a:off x="7361695" y="6127766"/>
            <a:ext cx="1626657" cy="650662"/>
          </a:xfrm>
          <a:prstGeom prst="rect">
            <a:avLst/>
          </a:prstGeom>
        </p:spPr>
      </p:pic>
    </p:spTree>
    <p:extLst>
      <p:ext uri="{BB962C8B-B14F-4D97-AF65-F5344CB8AC3E}">
        <p14:creationId xmlns:p14="http://schemas.microsoft.com/office/powerpoint/2010/main" val="237136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idx="1"/>
          </p:nvPr>
        </p:nvSpPr>
        <p:spPr/>
        <p:txBody>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ACDDB76-CD35-4C02-99E3-7C08D034D071}" type="slidenum">
              <a:rPr lang="en-CA"/>
              <a:pPr>
                <a:defRPr/>
              </a:pPr>
              <a:t>‹#›</a:t>
            </a:fld>
            <a:endParaRPr lang="en-CA" dirty="0"/>
          </a:p>
        </p:txBody>
      </p:sp>
    </p:spTree>
    <p:extLst>
      <p:ext uri="{BB962C8B-B14F-4D97-AF65-F5344CB8AC3E}">
        <p14:creationId xmlns:p14="http://schemas.microsoft.com/office/powerpoint/2010/main" val="8284231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860400" y="6276602"/>
            <a:ext cx="2516400" cy="365125"/>
          </a:xfrm>
          <a:prstGeom prst="rect">
            <a:avLst/>
          </a:prstGeom>
        </p:spPr>
        <p:txBody>
          <a:bodyPr/>
          <a:lstStyle>
            <a:lvl1pPr algn="l">
              <a:defRPr/>
            </a:lvl1pPr>
          </a:lstStyle>
          <a:p>
            <a:r>
              <a:rPr lang="en-US" dirty="0"/>
              <a:t>Presentation Name</a:t>
            </a:r>
          </a:p>
        </p:txBody>
      </p:sp>
      <p:sp>
        <p:nvSpPr>
          <p:cNvPr id="4" name="Slide Number Placeholder 3"/>
          <p:cNvSpPr>
            <a:spLocks noGrp="1"/>
          </p:cNvSpPr>
          <p:nvPr>
            <p:ph type="sldNum" sz="quarter" idx="12"/>
          </p:nvPr>
        </p:nvSpPr>
        <p:spPr>
          <a:xfrm>
            <a:off x="347295" y="6276602"/>
            <a:ext cx="514800" cy="365125"/>
          </a:xfrm>
        </p:spPr>
        <p:txBody>
          <a:bodyPr/>
          <a:lstStyle/>
          <a:p>
            <a:fld id="{9CAA33A2-411E-8443-83D0-3263C24E97A5}" type="slidenum">
              <a:rPr lang="en-US" smtClean="0"/>
              <a:t>‹#›</a:t>
            </a:fld>
            <a:endParaRPr lang="en-US" dirty="0"/>
          </a:p>
        </p:txBody>
      </p:sp>
      <p:pic>
        <p:nvPicPr>
          <p:cNvPr id="5" name="Picture 4">
            <a:extLst>
              <a:ext uri="{FF2B5EF4-FFF2-40B4-BE49-F238E27FC236}">
                <a16:creationId xmlns:a16="http://schemas.microsoft.com/office/drawing/2014/main" id="{0A775088-CCA2-B44D-BBB0-79C7113AA73C}"/>
              </a:ext>
            </a:extLst>
          </p:cNvPr>
          <p:cNvPicPr>
            <a:picLocks noChangeAspect="1"/>
          </p:cNvPicPr>
          <p:nvPr userDrawn="1"/>
        </p:nvPicPr>
        <p:blipFill>
          <a:blip r:embed="rId2"/>
          <a:stretch>
            <a:fillRect/>
          </a:stretch>
        </p:blipFill>
        <p:spPr>
          <a:xfrm>
            <a:off x="7361695" y="6127766"/>
            <a:ext cx="1626657" cy="650662"/>
          </a:xfrm>
          <a:prstGeom prst="rect">
            <a:avLst/>
          </a:prstGeom>
        </p:spPr>
      </p:pic>
    </p:spTree>
    <p:extLst>
      <p:ext uri="{BB962C8B-B14F-4D97-AF65-F5344CB8AC3E}">
        <p14:creationId xmlns:p14="http://schemas.microsoft.com/office/powerpoint/2010/main" val="4050016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295"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7295"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a:xfrm>
            <a:off x="860400" y="6276602"/>
            <a:ext cx="2516400" cy="365125"/>
          </a:xfrm>
          <a:prstGeom prst="rect">
            <a:avLst/>
          </a:prstGeom>
        </p:spPr>
        <p:txBody>
          <a:bodyPr/>
          <a:lstStyle>
            <a:lvl1pPr algn="l">
              <a:defRPr/>
            </a:lvl1pPr>
          </a:lstStyle>
          <a:p>
            <a:r>
              <a:rPr lang="en-US" dirty="0"/>
              <a:t>Presentation Name</a:t>
            </a:r>
          </a:p>
        </p:txBody>
      </p:sp>
      <p:sp>
        <p:nvSpPr>
          <p:cNvPr id="7" name="Slide Number Placeholder 6"/>
          <p:cNvSpPr>
            <a:spLocks noGrp="1"/>
          </p:cNvSpPr>
          <p:nvPr>
            <p:ph type="sldNum" sz="quarter" idx="12"/>
          </p:nvPr>
        </p:nvSpPr>
        <p:spPr>
          <a:xfrm>
            <a:off x="347295" y="6276602"/>
            <a:ext cx="514800" cy="365125"/>
          </a:xfrm>
        </p:spPr>
        <p:txBody>
          <a:bodyPr/>
          <a:lstStyle/>
          <a:p>
            <a:fld id="{9CAA33A2-411E-8443-83D0-3263C24E97A5}" type="slidenum">
              <a:rPr lang="en-US" smtClean="0"/>
              <a:t>‹#›</a:t>
            </a:fld>
            <a:endParaRPr lang="en-US" dirty="0"/>
          </a:p>
        </p:txBody>
      </p:sp>
      <p:pic>
        <p:nvPicPr>
          <p:cNvPr id="8" name="Picture 7">
            <a:extLst>
              <a:ext uri="{FF2B5EF4-FFF2-40B4-BE49-F238E27FC236}">
                <a16:creationId xmlns:a16="http://schemas.microsoft.com/office/drawing/2014/main" id="{E2AF3BE7-D4E2-B241-9226-4340721D2E74}"/>
              </a:ext>
            </a:extLst>
          </p:cNvPr>
          <p:cNvPicPr>
            <a:picLocks noChangeAspect="1"/>
          </p:cNvPicPr>
          <p:nvPr userDrawn="1"/>
        </p:nvPicPr>
        <p:blipFill>
          <a:blip r:embed="rId2"/>
          <a:stretch>
            <a:fillRect/>
          </a:stretch>
        </p:blipFill>
        <p:spPr>
          <a:xfrm>
            <a:off x="7361695" y="6127766"/>
            <a:ext cx="1626657" cy="650662"/>
          </a:xfrm>
          <a:prstGeom prst="rect">
            <a:avLst/>
          </a:prstGeom>
        </p:spPr>
      </p:pic>
    </p:spTree>
    <p:extLst>
      <p:ext uri="{BB962C8B-B14F-4D97-AF65-F5344CB8AC3E}">
        <p14:creationId xmlns:p14="http://schemas.microsoft.com/office/powerpoint/2010/main" val="22022482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7295"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347295"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a:xfrm>
            <a:off x="860400" y="6276602"/>
            <a:ext cx="2516400" cy="365125"/>
          </a:xfrm>
          <a:prstGeom prst="rect">
            <a:avLst/>
          </a:prstGeom>
        </p:spPr>
        <p:txBody>
          <a:bodyPr/>
          <a:lstStyle>
            <a:lvl1pPr algn="l">
              <a:defRPr/>
            </a:lvl1pPr>
          </a:lstStyle>
          <a:p>
            <a:r>
              <a:rPr lang="en-US" dirty="0"/>
              <a:t>Presentation Name</a:t>
            </a:r>
          </a:p>
        </p:txBody>
      </p:sp>
      <p:sp>
        <p:nvSpPr>
          <p:cNvPr id="7" name="Slide Number Placeholder 6"/>
          <p:cNvSpPr>
            <a:spLocks noGrp="1"/>
          </p:cNvSpPr>
          <p:nvPr>
            <p:ph type="sldNum" sz="quarter" idx="12"/>
          </p:nvPr>
        </p:nvSpPr>
        <p:spPr>
          <a:xfrm>
            <a:off x="347295" y="6276602"/>
            <a:ext cx="514800" cy="365125"/>
          </a:xfrm>
        </p:spPr>
        <p:txBody>
          <a:bodyPr/>
          <a:lstStyle/>
          <a:p>
            <a:fld id="{9CAA33A2-411E-8443-83D0-3263C24E97A5}" type="slidenum">
              <a:rPr lang="en-US" smtClean="0"/>
              <a:t>‹#›</a:t>
            </a:fld>
            <a:endParaRPr lang="en-US" dirty="0"/>
          </a:p>
        </p:txBody>
      </p:sp>
      <p:pic>
        <p:nvPicPr>
          <p:cNvPr id="11" name="Picture 10">
            <a:extLst>
              <a:ext uri="{FF2B5EF4-FFF2-40B4-BE49-F238E27FC236}">
                <a16:creationId xmlns:a16="http://schemas.microsoft.com/office/drawing/2014/main" id="{8688E0E7-80E8-FC40-AE68-C4C99CA745A7}"/>
              </a:ext>
            </a:extLst>
          </p:cNvPr>
          <p:cNvPicPr>
            <a:picLocks noChangeAspect="1"/>
          </p:cNvPicPr>
          <p:nvPr userDrawn="1"/>
        </p:nvPicPr>
        <p:blipFill>
          <a:blip r:embed="rId2"/>
          <a:stretch>
            <a:fillRect/>
          </a:stretch>
        </p:blipFill>
        <p:spPr>
          <a:xfrm>
            <a:off x="7361695" y="6127766"/>
            <a:ext cx="1626657" cy="650662"/>
          </a:xfrm>
          <a:prstGeom prst="rect">
            <a:avLst/>
          </a:prstGeom>
        </p:spPr>
      </p:pic>
    </p:spTree>
    <p:extLst>
      <p:ext uri="{BB962C8B-B14F-4D97-AF65-F5344CB8AC3E}">
        <p14:creationId xmlns:p14="http://schemas.microsoft.com/office/powerpoint/2010/main" val="149059207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4EEF9-62F6-427B-965D-203B6809967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D48FBE21-64B2-4BB0-8634-47ABDFE00E0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9BF47E8-5A22-4E02-B76F-A762774BB490}"/>
              </a:ext>
            </a:extLst>
          </p:cNvPr>
          <p:cNvSpPr>
            <a:spLocks noGrp="1"/>
          </p:cNvSpPr>
          <p:nvPr>
            <p:ph type="dt" sz="half" idx="10"/>
          </p:nvPr>
        </p:nvSpPr>
        <p:spPr/>
        <p:txBody>
          <a:bodyPr/>
          <a:lstStyle/>
          <a:p>
            <a:fld id="{61D19804-D101-4A1F-9162-73B545CE3502}" type="datetimeFigureOut">
              <a:rPr lang="en-CA" smtClean="0"/>
              <a:t>12/01/2020</a:t>
            </a:fld>
            <a:endParaRPr lang="en-CA"/>
          </a:p>
        </p:txBody>
      </p:sp>
      <p:sp>
        <p:nvSpPr>
          <p:cNvPr id="5" name="Footer Placeholder 4">
            <a:extLst>
              <a:ext uri="{FF2B5EF4-FFF2-40B4-BE49-F238E27FC236}">
                <a16:creationId xmlns:a16="http://schemas.microsoft.com/office/drawing/2014/main" id="{AE192CCC-6B47-49BE-A44D-A34309F29D8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07EC78D6-DB87-4FEA-AD0B-FC4C64D5A304}"/>
              </a:ext>
            </a:extLst>
          </p:cNvPr>
          <p:cNvSpPr>
            <a:spLocks noGrp="1"/>
          </p:cNvSpPr>
          <p:nvPr>
            <p:ph type="sldNum" sz="quarter" idx="12"/>
          </p:nvPr>
        </p:nvSpPr>
        <p:spPr/>
        <p:txBody>
          <a:bodyPr/>
          <a:lstStyle/>
          <a:p>
            <a:fld id="{96445E82-A6A8-45D4-85EC-065E0115A505}" type="slidenum">
              <a:rPr lang="en-CA" smtClean="0"/>
              <a:t>‹#›</a:t>
            </a:fld>
            <a:endParaRPr lang="en-CA"/>
          </a:p>
        </p:txBody>
      </p:sp>
    </p:spTree>
    <p:extLst>
      <p:ext uri="{BB962C8B-B14F-4D97-AF65-F5344CB8AC3E}">
        <p14:creationId xmlns:p14="http://schemas.microsoft.com/office/powerpoint/2010/main" val="2406556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CA"/>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E4F8AFA-89F0-4D17-8B5B-0520FF790827}" type="slidenum">
              <a:rPr lang="en-CA"/>
              <a:pPr>
                <a:defRPr/>
              </a:pPr>
              <a:t>‹#›</a:t>
            </a:fld>
            <a:endParaRPr lang="en-CA" dirty="0"/>
          </a:p>
        </p:txBody>
      </p:sp>
    </p:spTree>
    <p:extLst>
      <p:ext uri="{BB962C8B-B14F-4D97-AF65-F5344CB8AC3E}">
        <p14:creationId xmlns:p14="http://schemas.microsoft.com/office/powerpoint/2010/main" val="131213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7A7CC7CA-705C-4C85-B341-6507F3D707ED}" type="slidenum">
              <a:rPr lang="en-CA"/>
              <a:pPr>
                <a:defRPr/>
              </a:pPr>
              <a:t>‹#›</a:t>
            </a:fld>
            <a:endParaRPr lang="en-CA" dirty="0"/>
          </a:p>
        </p:txBody>
      </p:sp>
    </p:spTree>
    <p:extLst>
      <p:ext uri="{BB962C8B-B14F-4D97-AF65-F5344CB8AC3E}">
        <p14:creationId xmlns:p14="http://schemas.microsoft.com/office/powerpoint/2010/main" val="3219719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BA404516-3229-4B57-9705-B5C049146EF4}" type="slidenum">
              <a:rPr lang="en-CA"/>
              <a:pPr>
                <a:defRPr/>
              </a:pPr>
              <a:t>‹#›</a:t>
            </a:fld>
            <a:endParaRPr lang="en-CA" dirty="0"/>
          </a:p>
        </p:txBody>
      </p:sp>
    </p:spTree>
    <p:extLst>
      <p:ext uri="{BB962C8B-B14F-4D97-AF65-F5344CB8AC3E}">
        <p14:creationId xmlns:p14="http://schemas.microsoft.com/office/powerpoint/2010/main" val="2381668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4B96DCB2-4C59-4CCD-8935-7AC0D8F6D793}" type="slidenum">
              <a:rPr lang="en-CA"/>
              <a:pPr>
                <a:defRPr/>
              </a:pPr>
              <a:t>‹#›</a:t>
            </a:fld>
            <a:endParaRPr lang="en-CA" dirty="0"/>
          </a:p>
        </p:txBody>
      </p:sp>
    </p:spTree>
    <p:extLst>
      <p:ext uri="{BB962C8B-B14F-4D97-AF65-F5344CB8AC3E}">
        <p14:creationId xmlns:p14="http://schemas.microsoft.com/office/powerpoint/2010/main" val="247603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D083C2C-043F-49DD-856B-C046F61106C8}" type="slidenum">
              <a:rPr lang="en-CA"/>
              <a:pPr>
                <a:defRPr/>
              </a:pPr>
              <a:t>‹#›</a:t>
            </a:fld>
            <a:endParaRPr lang="en-CA" dirty="0"/>
          </a:p>
        </p:txBody>
      </p:sp>
    </p:spTree>
    <p:extLst>
      <p:ext uri="{BB962C8B-B14F-4D97-AF65-F5344CB8AC3E}">
        <p14:creationId xmlns:p14="http://schemas.microsoft.com/office/powerpoint/2010/main" val="1400538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9008901-3EAE-4885-9B68-342E1BCCBAE4}" type="slidenum">
              <a:rPr lang="en-CA"/>
              <a:pPr>
                <a:defRPr/>
              </a:pPr>
              <a:t>‹#›</a:t>
            </a:fld>
            <a:endParaRPr lang="en-CA" dirty="0"/>
          </a:p>
        </p:txBody>
      </p:sp>
    </p:spTree>
    <p:extLst>
      <p:ext uri="{BB962C8B-B14F-4D97-AF65-F5344CB8AC3E}">
        <p14:creationId xmlns:p14="http://schemas.microsoft.com/office/powerpoint/2010/main" val="3996738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93196363-C9E9-47A2-B85F-6B94B2E7BD00}" type="slidenum">
              <a:rPr lang="en-CA"/>
              <a:pPr>
                <a:defRPr/>
              </a:pPr>
              <a:t>‹#›</a:t>
            </a:fld>
            <a:endParaRPr lang="en-CA" dirty="0"/>
          </a:p>
        </p:txBody>
      </p:sp>
    </p:spTree>
    <p:extLst>
      <p:ext uri="{BB962C8B-B14F-4D97-AF65-F5344CB8AC3E}">
        <p14:creationId xmlns:p14="http://schemas.microsoft.com/office/powerpoint/2010/main" val="4197617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theme" Target="../theme/theme2.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t>Click to edit Master text styles</a:t>
            </a:r>
          </a:p>
          <a:p>
            <a:pPr lvl="1"/>
            <a:r>
              <a:rPr lang="en-CA"/>
              <a:t>Second level</a:t>
            </a:r>
          </a:p>
          <a:p>
            <a:pPr lvl="2"/>
            <a:r>
              <a:rPr lang="en-CA"/>
              <a:t>Third level</a:t>
            </a:r>
          </a:p>
          <a:p>
            <a:pPr lvl="3"/>
            <a:r>
              <a:rPr lang="en-CA"/>
              <a:t>Fourth level</a:t>
            </a:r>
          </a:p>
          <a:p>
            <a:pPr lvl="4"/>
            <a:r>
              <a:rPr lang="en-CA"/>
              <a:t>Fifth level</a:t>
            </a:r>
          </a:p>
        </p:txBody>
      </p:sp>
      <p:sp>
        <p:nvSpPr>
          <p:cNvPr id="112646" name="Rectangle 6"/>
          <p:cNvSpPr>
            <a:spLocks noGrp="1" noChangeArrowheads="1"/>
          </p:cNvSpPr>
          <p:nvPr>
            <p:ph type="sldNum" sz="quarter" idx="4"/>
          </p:nvPr>
        </p:nvSpPr>
        <p:spPr bwMode="auto">
          <a:xfrm>
            <a:off x="457200" y="61722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i="0">
                <a:solidFill>
                  <a:schemeClr val="bg1"/>
                </a:solidFill>
                <a:latin typeface="Arial" charset="0"/>
                <a:ea typeface="ＭＳ Ｐゴシック" pitchFamily="34" charset="-128"/>
              </a:defRPr>
            </a:lvl1pPr>
          </a:lstStyle>
          <a:p>
            <a:pPr>
              <a:defRPr/>
            </a:pPr>
            <a:fld id="{CFABEF7A-8F45-4834-9509-F1815FF39124}" type="slidenum">
              <a:rPr lang="en-CA"/>
              <a:pPr>
                <a:defRPr/>
              </a:pPr>
              <a:t>‹#›</a:t>
            </a:fld>
            <a:endParaRPr lang="en-CA" dirty="0"/>
          </a:p>
        </p:txBody>
      </p:sp>
      <p:grpSp>
        <p:nvGrpSpPr>
          <p:cNvPr id="1028" name="Group 2"/>
          <p:cNvGrpSpPr>
            <a:grpSpLocks/>
          </p:cNvGrpSpPr>
          <p:nvPr userDrawn="1"/>
        </p:nvGrpSpPr>
        <p:grpSpPr bwMode="auto">
          <a:xfrm>
            <a:off x="0" y="5737225"/>
            <a:ext cx="9144000" cy="1120775"/>
            <a:chOff x="0" y="3614"/>
            <a:chExt cx="5760" cy="706"/>
          </a:xfrm>
        </p:grpSpPr>
        <p:pic>
          <p:nvPicPr>
            <p:cNvPr id="1031" name="Picture 11" descr="ON_gov_green_ppt"/>
            <p:cNvPicPr>
              <a:picLocks noChangeAspect="1" noChangeArrowheads="1"/>
            </p:cNvPicPr>
            <p:nvPr/>
          </p:nvPicPr>
          <p:blipFill>
            <a:blip r:embed="rId15">
              <a:extLst>
                <a:ext uri="{28A0092B-C50C-407E-A947-70E740481C1C}">
                  <a14:useLocalDpi xmlns:a14="http://schemas.microsoft.com/office/drawing/2010/main" val="0"/>
                </a:ext>
              </a:extLst>
            </a:blip>
            <a:srcRect b="13174"/>
            <a:stretch>
              <a:fillRect/>
            </a:stretch>
          </p:blipFill>
          <p:spPr bwMode="auto">
            <a:xfrm>
              <a:off x="1474" y="3614"/>
              <a:ext cx="4286" cy="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11" descr="ON_gov_green_ppt"/>
            <p:cNvPicPr>
              <a:picLocks noChangeAspect="1" noChangeArrowheads="1"/>
            </p:cNvPicPr>
            <p:nvPr/>
          </p:nvPicPr>
          <p:blipFill>
            <a:blip r:embed="rId15">
              <a:extLst>
                <a:ext uri="{28A0092B-C50C-407E-A947-70E740481C1C}">
                  <a14:useLocalDpi xmlns:a14="http://schemas.microsoft.com/office/drawing/2010/main" val="0"/>
                </a:ext>
              </a:extLst>
            </a:blip>
            <a:srcRect r="52380" b="13174"/>
            <a:stretch>
              <a:fillRect/>
            </a:stretch>
          </p:blipFill>
          <p:spPr bwMode="auto">
            <a:xfrm>
              <a:off x="0" y="3614"/>
              <a:ext cx="2381" cy="7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29" name="Text Box 1035"/>
          <p:cNvSpPr txBox="1">
            <a:spLocks noChangeArrowheads="1"/>
          </p:cNvSpPr>
          <p:nvPr userDrawn="1"/>
        </p:nvSpPr>
        <p:spPr bwMode="auto">
          <a:xfrm>
            <a:off x="179388" y="6426200"/>
            <a:ext cx="1116012"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ahoma" pitchFamily="34" charset="0"/>
                <a:ea typeface="ＭＳ Ｐゴシック" pitchFamily="34" charset="-128"/>
              </a:defRPr>
            </a:lvl1pPr>
            <a:lvl2pPr marL="742950" indent="-285750" eaLnBrk="0" hangingPunct="0">
              <a:defRPr sz="2400">
                <a:solidFill>
                  <a:schemeClr val="tx1"/>
                </a:solidFill>
                <a:latin typeface="Tahoma" pitchFamily="34" charset="0"/>
                <a:ea typeface="ＭＳ Ｐゴシック" pitchFamily="34" charset="-128"/>
              </a:defRPr>
            </a:lvl2pPr>
            <a:lvl3pPr marL="1143000" indent="-228600" eaLnBrk="0" hangingPunct="0">
              <a:defRPr sz="2400">
                <a:solidFill>
                  <a:schemeClr val="tx1"/>
                </a:solidFill>
                <a:latin typeface="Tahoma" pitchFamily="34" charset="0"/>
                <a:ea typeface="ＭＳ Ｐゴシック" pitchFamily="34" charset="-128"/>
              </a:defRPr>
            </a:lvl3pPr>
            <a:lvl4pPr marL="1600200" indent="-228600" eaLnBrk="0" hangingPunct="0">
              <a:defRPr sz="2400">
                <a:solidFill>
                  <a:schemeClr val="tx1"/>
                </a:solidFill>
                <a:latin typeface="Tahoma" pitchFamily="34" charset="0"/>
                <a:ea typeface="ＭＳ Ｐゴシック" pitchFamily="34" charset="-128"/>
              </a:defRPr>
            </a:lvl4pPr>
            <a:lvl5pPr marL="2057400" indent="-228600" eaLnBrk="0" hangingPunct="0">
              <a:defRPr sz="2400">
                <a:solidFill>
                  <a:schemeClr val="tx1"/>
                </a:solidFill>
                <a:latin typeface="Tahoma" pitchFamily="34" charset="0"/>
                <a:ea typeface="ＭＳ Ｐゴシック" pitchFamily="34" charset="-128"/>
              </a:defRPr>
            </a:lvl5pPr>
            <a:lvl6pPr marL="2514600" indent="-228600" algn="ctr" eaLnBrk="0" fontAlgn="base" hangingPunct="0">
              <a:spcBef>
                <a:spcPct val="0"/>
              </a:spcBef>
              <a:spcAft>
                <a:spcPct val="0"/>
              </a:spcAft>
              <a:defRPr sz="2400">
                <a:solidFill>
                  <a:schemeClr val="tx1"/>
                </a:solidFill>
                <a:latin typeface="Tahoma" pitchFamily="34" charset="0"/>
                <a:ea typeface="ＭＳ Ｐゴシック" pitchFamily="34" charset="-128"/>
              </a:defRPr>
            </a:lvl6pPr>
            <a:lvl7pPr marL="2971800" indent="-228600" algn="ctr" eaLnBrk="0" fontAlgn="base" hangingPunct="0">
              <a:spcBef>
                <a:spcPct val="0"/>
              </a:spcBef>
              <a:spcAft>
                <a:spcPct val="0"/>
              </a:spcAft>
              <a:defRPr sz="2400">
                <a:solidFill>
                  <a:schemeClr val="tx1"/>
                </a:solidFill>
                <a:latin typeface="Tahoma" pitchFamily="34" charset="0"/>
                <a:ea typeface="ＭＳ Ｐゴシック" pitchFamily="34" charset="-128"/>
              </a:defRPr>
            </a:lvl7pPr>
            <a:lvl8pPr marL="3429000" indent="-228600" algn="ctr" eaLnBrk="0" fontAlgn="base" hangingPunct="0">
              <a:spcBef>
                <a:spcPct val="0"/>
              </a:spcBef>
              <a:spcAft>
                <a:spcPct val="0"/>
              </a:spcAft>
              <a:defRPr sz="2400">
                <a:solidFill>
                  <a:schemeClr val="tx1"/>
                </a:solidFill>
                <a:latin typeface="Tahoma" pitchFamily="34" charset="0"/>
                <a:ea typeface="ＭＳ Ｐゴシック" pitchFamily="34" charset="-128"/>
              </a:defRPr>
            </a:lvl8pPr>
            <a:lvl9pPr marL="3886200" indent="-228600" algn="ctr" eaLnBrk="0" fontAlgn="base" hangingPunct="0">
              <a:spcBef>
                <a:spcPct val="0"/>
              </a:spcBef>
              <a:spcAft>
                <a:spcPct val="0"/>
              </a:spcAft>
              <a:defRPr sz="2400">
                <a:solidFill>
                  <a:schemeClr val="tx1"/>
                </a:solidFill>
                <a:latin typeface="Tahoma" pitchFamily="34" charset="0"/>
                <a:ea typeface="ＭＳ Ｐゴシック" pitchFamily="34" charset="-128"/>
              </a:defRPr>
            </a:lvl9pPr>
          </a:lstStyle>
          <a:p>
            <a:pPr algn="l">
              <a:spcBef>
                <a:spcPct val="50000"/>
              </a:spcBef>
              <a:defRPr/>
            </a:pPr>
            <a:fld id="{EFADB094-A6F2-4FF1-8174-C56305F22C36}" type="slidenum">
              <a:rPr lang="en-CA" sz="1400" b="1" i="0" smtClean="0">
                <a:latin typeface="Helvetica Light" pitchFamily="34" charset="0"/>
              </a:rPr>
              <a:pPr algn="l">
                <a:spcBef>
                  <a:spcPct val="50000"/>
                </a:spcBef>
                <a:defRPr/>
              </a:pPr>
              <a:t>‹#›</a:t>
            </a:fld>
            <a:endParaRPr lang="en-CA" sz="1400" b="1" i="0" dirty="0">
              <a:latin typeface="Helvetica Light" pitchFamily="34" charset="0"/>
            </a:endParaRPr>
          </a:p>
        </p:txBody>
      </p:sp>
      <p:sp>
        <p:nvSpPr>
          <p:cNvPr id="1030" name="Rectangle 2"/>
          <p:cNvSpPr>
            <a:spLocks noGrp="1" noChangeArrowheads="1"/>
          </p:cNvSpPr>
          <p:nvPr>
            <p:ph type="title"/>
          </p:nvPr>
        </p:nvSpPr>
        <p:spPr bwMode="auto">
          <a:xfrm>
            <a:off x="457200" y="274638"/>
            <a:ext cx="8229600" cy="1143000"/>
          </a:xfrm>
          <a:prstGeom prst="rect">
            <a:avLst/>
          </a:prstGeom>
          <a:noFill/>
          <a:ln w="12700" cap="rnd">
            <a:solidFill>
              <a:schemeClr val="folHlink"/>
            </a:solidFill>
            <a:prstDash val="sys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Tree>
  </p:cSld>
  <p:clrMap bg1="lt1" tx1="dk1" bg2="lt2" tx2="dk2" accent1="accent1" accent2="accent2" accent3="accent3" accent4="accent4" accent5="accent5" accent6="accent6" hlink="hlink" folHlink="folHlink"/>
  <p:sldLayoutIdLst>
    <p:sldLayoutId id="2147484262" r:id="rId1"/>
    <p:sldLayoutId id="2147484263" r:id="rId2"/>
    <p:sldLayoutId id="2147484264" r:id="rId3"/>
    <p:sldLayoutId id="2147484265" r:id="rId4"/>
    <p:sldLayoutId id="2147484266" r:id="rId5"/>
    <p:sldLayoutId id="2147484267" r:id="rId6"/>
    <p:sldLayoutId id="2147484268" r:id="rId7"/>
    <p:sldLayoutId id="2147484269" r:id="rId8"/>
    <p:sldLayoutId id="2147484270" r:id="rId9"/>
    <p:sldLayoutId id="2147484271" r:id="rId10"/>
    <p:sldLayoutId id="2147484272" r:id="rId11"/>
    <p:sldLayoutId id="2147484273" r:id="rId12"/>
    <p:sldLayoutId id="2147484274" r:id="rId13"/>
  </p:sldLayoutIdLst>
  <p:hf hdr="0" ftr="0" dt="0"/>
  <p:txStyles>
    <p:titleStyle>
      <a:lvl1pPr algn="ctr" rtl="0" eaLnBrk="0" fontAlgn="base" hangingPunct="0">
        <a:spcBef>
          <a:spcPct val="0"/>
        </a:spcBef>
        <a:spcAft>
          <a:spcPct val="0"/>
        </a:spcAft>
        <a:defRPr sz="4400">
          <a:solidFill>
            <a:schemeClr val="tx2"/>
          </a:solidFill>
          <a:latin typeface="+mj-lt"/>
          <a:ea typeface="ＭＳ Ｐゴシック" pitchFamily="34" charset="-128"/>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34" charset="-128"/>
        </a:defRPr>
      </a:lvl2pPr>
      <a:lvl3pPr algn="ctr" rtl="0" eaLnBrk="0" fontAlgn="base" hangingPunct="0">
        <a:spcBef>
          <a:spcPct val="0"/>
        </a:spcBef>
        <a:spcAft>
          <a:spcPct val="0"/>
        </a:spcAft>
        <a:defRPr sz="4400">
          <a:solidFill>
            <a:schemeClr val="tx2"/>
          </a:solidFill>
          <a:latin typeface="Arial" charset="0"/>
          <a:ea typeface="ＭＳ Ｐゴシック" pitchFamily="34" charset="-128"/>
        </a:defRPr>
      </a:lvl3pPr>
      <a:lvl4pPr algn="ctr" rtl="0" eaLnBrk="0" fontAlgn="base" hangingPunct="0">
        <a:spcBef>
          <a:spcPct val="0"/>
        </a:spcBef>
        <a:spcAft>
          <a:spcPct val="0"/>
        </a:spcAft>
        <a:defRPr sz="4400">
          <a:solidFill>
            <a:schemeClr val="tx2"/>
          </a:solidFill>
          <a:latin typeface="Arial" charset="0"/>
          <a:ea typeface="ＭＳ Ｐゴシック" pitchFamily="34" charset="-128"/>
        </a:defRPr>
      </a:lvl4pPr>
      <a:lvl5pPr algn="ctr" rtl="0" eaLnBrk="0" fontAlgn="base" hangingPunct="0">
        <a:spcBef>
          <a:spcPct val="0"/>
        </a:spcBef>
        <a:spcAft>
          <a:spcPct val="0"/>
        </a:spcAft>
        <a:defRPr sz="4400">
          <a:solidFill>
            <a:schemeClr val="tx2"/>
          </a:solidFill>
          <a:latin typeface="Arial" charset="0"/>
          <a:ea typeface="ＭＳ Ｐゴシック" pitchFamily="34" charset="-128"/>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7295" y="365126"/>
            <a:ext cx="8456735" cy="132556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347296" y="1825625"/>
            <a:ext cx="8456734" cy="4351338"/>
          </a:xfrm>
          <a:prstGeom prst="rect">
            <a:avLst/>
          </a:prstGeom>
        </p:spPr>
        <p:txBody>
          <a:bodyPr vert="horz" lIns="91440" tIns="45720" rIns="91440" bIns="45720" rtlCol="0">
            <a:normAutofit/>
          </a:bodyPr>
          <a:lstStyle/>
          <a:p>
            <a:pPr lvl="0"/>
            <a:r>
              <a:rPr lang="en-US" dirty="0"/>
              <a:t>Paragraph without bullets</a:t>
            </a:r>
          </a:p>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347295" y="6276602"/>
            <a:ext cx="514800" cy="365125"/>
          </a:xfrm>
          <a:prstGeom prst="rect">
            <a:avLst/>
          </a:prstGeom>
        </p:spPr>
        <p:txBody>
          <a:bodyPr vert="horz" lIns="91440" tIns="45720" rIns="91440" bIns="45720" rtlCol="0" anchor="ctr"/>
          <a:lstStyle>
            <a:lvl1pPr algn="l">
              <a:defRPr sz="1200">
                <a:solidFill>
                  <a:schemeClr val="tx1"/>
                </a:solidFill>
              </a:defRPr>
            </a:lvl1pPr>
          </a:lstStyle>
          <a:p>
            <a:fld id="{9CAA33A2-411E-8443-83D0-3263C24E97A5}" type="slidenum">
              <a:rPr lang="en-US" smtClean="0"/>
              <a:pPr/>
              <a:t>‹#›</a:t>
            </a:fld>
            <a:endParaRPr lang="en-US" dirty="0"/>
          </a:p>
        </p:txBody>
      </p:sp>
      <p:sp>
        <p:nvSpPr>
          <p:cNvPr id="8" name="Footer Placeholder 4">
            <a:extLst>
              <a:ext uri="{FF2B5EF4-FFF2-40B4-BE49-F238E27FC236}">
                <a16:creationId xmlns:a16="http://schemas.microsoft.com/office/drawing/2014/main" id="{9C0A0D9E-837B-4542-8ACD-A5921329A28E}"/>
              </a:ext>
            </a:extLst>
          </p:cNvPr>
          <p:cNvSpPr>
            <a:spLocks noGrp="1"/>
          </p:cNvSpPr>
          <p:nvPr>
            <p:ph type="ftr" sz="quarter" idx="3"/>
          </p:nvPr>
        </p:nvSpPr>
        <p:spPr>
          <a:xfrm>
            <a:off x="861645" y="6276602"/>
            <a:ext cx="2518163" cy="365125"/>
          </a:xfrm>
          <a:prstGeom prst="rect">
            <a:avLst/>
          </a:prstGeom>
        </p:spPr>
        <p:txBody>
          <a:bodyPr anchor="ctr"/>
          <a:lstStyle>
            <a:lvl1pPr algn="r">
              <a:defRPr sz="1200">
                <a:solidFill>
                  <a:schemeClr val="tx1"/>
                </a:solidFill>
              </a:defRPr>
            </a:lvl1pPr>
          </a:lstStyle>
          <a:p>
            <a:pPr algn="l"/>
            <a:r>
              <a:rPr lang="en-US" dirty="0"/>
              <a:t>Presentation Name</a:t>
            </a:r>
          </a:p>
        </p:txBody>
      </p:sp>
    </p:spTree>
    <p:extLst>
      <p:ext uri="{BB962C8B-B14F-4D97-AF65-F5344CB8AC3E}">
        <p14:creationId xmlns:p14="http://schemas.microsoft.com/office/powerpoint/2010/main" val="3050640564"/>
      </p:ext>
    </p:extLst>
  </p:cSld>
  <p:clrMap bg1="lt1" tx1="dk1" bg2="lt2" tx2="dk2" accent1="accent1" accent2="accent2" accent3="accent3" accent4="accent4" accent5="accent5" accent6="accent6" hlink="hlink" folHlink="folHlink"/>
  <p:sldLayoutIdLst>
    <p:sldLayoutId id="2147484288" r:id="rId1"/>
    <p:sldLayoutId id="2147484289" r:id="rId2"/>
    <p:sldLayoutId id="2147484290" r:id="rId3"/>
    <p:sldLayoutId id="2147484291" r:id="rId4"/>
    <p:sldLayoutId id="2147484292" r:id="rId5"/>
    <p:sldLayoutId id="2147484293" r:id="rId6"/>
    <p:sldLayoutId id="2147484294" r:id="rId7"/>
    <p:sldLayoutId id="2147484295" r:id="rId8"/>
    <p:sldLayoutId id="2147484296" r:id="rId9"/>
    <p:sldLayoutId id="2147484297" r:id="rId10"/>
  </p:sldLayoutIdLst>
  <p:hf hdr="0" dt="0"/>
  <p:txStyles>
    <p:titleStyle>
      <a:lvl1pPr algn="l" defTabSz="914400" rtl="0" eaLnBrk="1" latinLnBrk="0" hangingPunct="1">
        <a:lnSpc>
          <a:spcPct val="90000"/>
        </a:lnSpc>
        <a:spcBef>
          <a:spcPct val="0"/>
        </a:spcBef>
        <a:buNone/>
        <a:defRPr sz="3200" b="1" i="0" kern="1200">
          <a:solidFill>
            <a:schemeClr val="tx1"/>
          </a:solidFill>
          <a:latin typeface="Calibri" panose="020F0502020204030204" pitchFamily="34" charset="0"/>
          <a:ea typeface="+mj-ea"/>
          <a:cs typeface="Calibri" panose="020F0502020204030204" pitchFamily="34" charset="0"/>
        </a:defRPr>
      </a:lvl1pPr>
    </p:titleStyle>
    <p:bodyStyle>
      <a:lvl1pPr marL="0" indent="0" algn="l" defTabSz="914400" rtl="0" eaLnBrk="1" latinLnBrk="0" hangingPunct="1">
        <a:lnSpc>
          <a:spcPct val="90000"/>
        </a:lnSpc>
        <a:spcBef>
          <a:spcPts val="1000"/>
        </a:spcBef>
        <a:buClr>
          <a:schemeClr val="accent2"/>
        </a:buClr>
        <a:buSzPct val="75000"/>
        <a:buFont typeface="Arial" panose="020B0604020202020204" pitchFamily="34" charset="0"/>
        <a:buNone/>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SzPct val="75000"/>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SzPct val="75000"/>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SzPct val="7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SzPct val="7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Tania.Onica@ontario.ca" TargetMode="External"/><Relationship Id="rId2" Type="http://schemas.openxmlformats.org/officeDocument/2006/relationships/hyperlink" Target="mailto:Rachel.Melzer@ontario.ca"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6291D-1B9D-4009-AFC4-D7B3731C8E6F}"/>
              </a:ext>
            </a:extLst>
          </p:cNvPr>
          <p:cNvSpPr>
            <a:spLocks noGrp="1"/>
          </p:cNvSpPr>
          <p:nvPr>
            <p:ph type="ctrTitle"/>
          </p:nvPr>
        </p:nvSpPr>
        <p:spPr>
          <a:xfrm>
            <a:off x="366954" y="642803"/>
            <a:ext cx="7174523" cy="1643197"/>
          </a:xfrm>
        </p:spPr>
        <p:txBody>
          <a:bodyPr>
            <a:noAutofit/>
          </a:bodyPr>
          <a:lstStyle/>
          <a:p>
            <a:br>
              <a:rPr lang="en-US" sz="3550" dirty="0">
                <a:latin typeface="Arial" panose="020B0604020202020204" pitchFamily="34" charset="0"/>
                <a:cs typeface="Arial" panose="020B0604020202020204" pitchFamily="34" charset="0"/>
              </a:rPr>
            </a:br>
            <a:r>
              <a:rPr lang="en-US" sz="3550" dirty="0">
                <a:latin typeface="Arial" panose="020B0604020202020204" pitchFamily="34" charset="0"/>
                <a:cs typeface="Arial" panose="020B0604020202020204" pitchFamily="34" charset="0"/>
              </a:rPr>
              <a:t>Update of the </a:t>
            </a:r>
            <a:br>
              <a:rPr lang="en-US" sz="3550" dirty="0">
                <a:latin typeface="Arial" panose="020B0604020202020204" pitchFamily="34" charset="0"/>
                <a:cs typeface="Arial" panose="020B0604020202020204" pitchFamily="34" charset="0"/>
              </a:rPr>
            </a:br>
            <a:r>
              <a:rPr lang="en-US" sz="3550" dirty="0">
                <a:latin typeface="Arial" panose="020B0604020202020204" pitchFamily="34" charset="0"/>
                <a:cs typeface="Arial" panose="020B0604020202020204" pitchFamily="34" charset="0"/>
              </a:rPr>
              <a:t>Air Contaminants Benchmarks (ACB) List</a:t>
            </a:r>
            <a:endParaRPr lang="en-CA" sz="355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3986C8E-FDA2-40D0-A1DE-A88DBB7F1EFD}"/>
              </a:ext>
            </a:extLst>
          </p:cNvPr>
          <p:cNvSpPr>
            <a:spLocks noGrp="1"/>
          </p:cNvSpPr>
          <p:nvPr>
            <p:ph type="subTitle" idx="1"/>
          </p:nvPr>
        </p:nvSpPr>
        <p:spPr>
          <a:xfrm>
            <a:off x="0" y="3200400"/>
            <a:ext cx="8305799" cy="2652712"/>
          </a:xfrm>
        </p:spPr>
        <p:txBody>
          <a:bodyPr>
            <a:normAutofit/>
          </a:bodyPr>
          <a:lstStyle/>
          <a:p>
            <a:pPr>
              <a:lnSpc>
                <a:spcPct val="100000"/>
              </a:lnSpc>
              <a:spcBef>
                <a:spcPts val="0"/>
              </a:spcBef>
            </a:pPr>
            <a:r>
              <a:rPr lang="en-US" sz="1800" dirty="0">
                <a:latin typeface="Arial" panose="020B0604020202020204" pitchFamily="34" charset="0"/>
                <a:cs typeface="Arial" panose="020B0604020202020204" pitchFamily="34" charset="0"/>
              </a:rPr>
              <a:t>Rachel Melzer, Olga Grabovska</a:t>
            </a:r>
          </a:p>
          <a:p>
            <a:endParaRPr lang="en-US" sz="1200" dirty="0">
              <a:latin typeface="Arial" panose="020B0604020202020204" pitchFamily="34" charset="0"/>
              <a:cs typeface="Arial" panose="020B0604020202020204" pitchFamily="34" charset="0"/>
            </a:endParaRPr>
          </a:p>
          <a:p>
            <a:pPr>
              <a:lnSpc>
                <a:spcPct val="100000"/>
              </a:lnSpc>
              <a:spcBef>
                <a:spcPts val="0"/>
              </a:spcBef>
            </a:pPr>
            <a:r>
              <a:rPr lang="en-US" sz="1800" dirty="0">
                <a:latin typeface="Arial" panose="020B0604020202020204" pitchFamily="34" charset="0"/>
                <a:cs typeface="Arial" panose="020B0604020202020204" pitchFamily="34" charset="0"/>
              </a:rPr>
              <a:t>Human Toxicology and Air Standards Section (HTAS)</a:t>
            </a:r>
          </a:p>
          <a:p>
            <a:pPr>
              <a:lnSpc>
                <a:spcPct val="100000"/>
              </a:lnSpc>
              <a:spcBef>
                <a:spcPts val="0"/>
              </a:spcBef>
            </a:pPr>
            <a:r>
              <a:rPr lang="en-US" sz="1800" dirty="0">
                <a:latin typeface="Arial" panose="020B0604020202020204" pitchFamily="34" charset="0"/>
                <a:cs typeface="Arial" panose="020B0604020202020204" pitchFamily="34" charset="0"/>
              </a:rPr>
              <a:t>Technical Assessment and Standards Development Branch</a:t>
            </a:r>
          </a:p>
          <a:p>
            <a:endParaRPr lang="en-US" sz="1800" dirty="0">
              <a:latin typeface="Helvetica Light"/>
              <a:cs typeface="Arial" panose="020B0604020202020204" pitchFamily="34" charset="0"/>
            </a:endParaRPr>
          </a:p>
          <a:p>
            <a:endParaRPr lang="en-US" sz="1800" dirty="0">
              <a:latin typeface="Helvetica Light"/>
              <a:cs typeface="Arial" panose="020B0604020202020204" pitchFamily="34" charset="0"/>
            </a:endParaRPr>
          </a:p>
          <a:p>
            <a:r>
              <a:rPr lang="en-CA" sz="1800" dirty="0">
                <a:latin typeface="Arial" panose="020B0604020202020204" pitchFamily="34" charset="0"/>
                <a:cs typeface="Arial" panose="020B0604020202020204" pitchFamily="34" charset="0"/>
              </a:rPr>
              <a:t>Air Practitioners Meeting</a:t>
            </a:r>
            <a:br>
              <a:rPr lang="en-US" sz="1800" dirty="0">
                <a:latin typeface="Helvetica Light"/>
                <a:cs typeface="Arial" panose="020B0604020202020204" pitchFamily="34" charset="0"/>
              </a:rPr>
            </a:br>
            <a:r>
              <a:rPr lang="en-US" sz="1800" dirty="0">
                <a:latin typeface="Arial" panose="020B0604020202020204" pitchFamily="34" charset="0"/>
                <a:cs typeface="Arial" panose="020B0604020202020204" pitchFamily="34" charset="0"/>
              </a:rPr>
              <a:t>December 02, 2020</a:t>
            </a:r>
            <a:endParaRPr lang="en-CA"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5098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457200" y="228600"/>
            <a:ext cx="8229600" cy="952500"/>
          </a:xfrm>
        </p:spPr>
        <p:txBody>
          <a:bodyPr/>
          <a:lstStyle/>
          <a:p>
            <a:r>
              <a:rPr lang="en-CA" sz="3200" b="1" dirty="0">
                <a:solidFill>
                  <a:schemeClr val="tx1"/>
                </a:solidFill>
                <a:latin typeface="+mn-lt"/>
              </a:rPr>
              <a:t>Purpose</a:t>
            </a:r>
          </a:p>
        </p:txBody>
      </p:sp>
      <p:sp>
        <p:nvSpPr>
          <p:cNvPr id="16387" name="Content Placeholder 3"/>
          <p:cNvSpPr>
            <a:spLocks noGrp="1"/>
          </p:cNvSpPr>
          <p:nvPr>
            <p:ph idx="1"/>
          </p:nvPr>
        </p:nvSpPr>
        <p:spPr>
          <a:xfrm>
            <a:off x="533400" y="1475839"/>
            <a:ext cx="8153400" cy="4696361"/>
          </a:xfrm>
        </p:spPr>
        <p:txBody>
          <a:bodyPr/>
          <a:lstStyle/>
          <a:p>
            <a:pPr>
              <a:spcBef>
                <a:spcPts val="0"/>
              </a:spcBef>
              <a:spcAft>
                <a:spcPts val="0"/>
              </a:spcAft>
              <a:defRPr/>
            </a:pPr>
            <a:r>
              <a:rPr lang="en-CA" sz="2400" dirty="0"/>
              <a:t>To provide an update on the proposed changes to the Air Contaminants Benchmarks (ACB) List</a:t>
            </a:r>
          </a:p>
        </p:txBody>
      </p:sp>
    </p:spTree>
    <p:extLst>
      <p:ext uri="{BB962C8B-B14F-4D97-AF65-F5344CB8AC3E}">
        <p14:creationId xmlns:p14="http://schemas.microsoft.com/office/powerpoint/2010/main" val="4123910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3200" b="1" dirty="0"/>
              <a:t>Background</a:t>
            </a:r>
          </a:p>
        </p:txBody>
      </p:sp>
      <p:sp>
        <p:nvSpPr>
          <p:cNvPr id="3" name="Content Placeholder 2"/>
          <p:cNvSpPr>
            <a:spLocks noGrp="1"/>
          </p:cNvSpPr>
          <p:nvPr>
            <p:ph idx="1"/>
          </p:nvPr>
        </p:nvSpPr>
        <p:spPr>
          <a:xfrm>
            <a:off x="457200" y="1371600"/>
            <a:ext cx="8229600" cy="4191000"/>
          </a:xfrm>
        </p:spPr>
        <p:txBody>
          <a:bodyPr/>
          <a:lstStyle/>
          <a:p>
            <a:pPr>
              <a:spcBef>
                <a:spcPts val="0"/>
              </a:spcBef>
              <a:spcAft>
                <a:spcPts val="0"/>
              </a:spcAft>
              <a:defRPr/>
            </a:pPr>
            <a:r>
              <a:rPr lang="en-CA" sz="1800" dirty="0">
                <a:latin typeface="Arial" panose="020B0604020202020204" pitchFamily="34" charset="0"/>
                <a:cs typeface="Arial" panose="020B0604020202020204" pitchFamily="34" charset="0"/>
              </a:rPr>
              <a:t>The ACB List is a compilation of ministry’s standards, guidelines and screening levels that are used to assess contaminants released to air by facilities regulated under the Local Air Quality Regulation (O. Reg. 419/05) or the Environmental Activity and Sector Registry (EASR) (O. Reg. 1/17).</a:t>
            </a:r>
          </a:p>
          <a:p>
            <a:pPr>
              <a:spcBef>
                <a:spcPts val="0"/>
              </a:spcBef>
              <a:spcAft>
                <a:spcPts val="0"/>
              </a:spcAft>
              <a:defRPr/>
            </a:pPr>
            <a:endParaRPr lang="en-CA" sz="1800" dirty="0">
              <a:latin typeface="Arial" panose="020B0604020202020204" pitchFamily="34" charset="0"/>
              <a:cs typeface="Arial" panose="020B0604020202020204" pitchFamily="34" charset="0"/>
            </a:endParaRPr>
          </a:p>
          <a:p>
            <a:pPr>
              <a:spcBef>
                <a:spcPts val="0"/>
              </a:spcBef>
              <a:spcAft>
                <a:spcPts val="0"/>
              </a:spcAft>
              <a:defRPr/>
            </a:pPr>
            <a:r>
              <a:rPr lang="en-CA" sz="1800" dirty="0">
                <a:latin typeface="Arial" panose="020B0604020202020204" pitchFamily="34" charset="0"/>
                <a:cs typeface="Arial" panose="020B0604020202020204" pitchFamily="34" charset="0"/>
              </a:rPr>
              <a:t>The ACB List was first introduced in 2017 to consolidate existing standards, guidelines and screening levels into one location (Information Notice; EBR # 012-9165, January 4, 2017).  It replaced the following documents: </a:t>
            </a:r>
          </a:p>
          <a:p>
            <a:pPr lvl="1">
              <a:spcBef>
                <a:spcPts val="0"/>
              </a:spcBef>
              <a:spcAft>
                <a:spcPts val="0"/>
              </a:spcAft>
              <a:defRPr/>
            </a:pPr>
            <a:r>
              <a:rPr lang="en-CA" sz="1400" dirty="0">
                <a:latin typeface="Arial" panose="020B0604020202020204" pitchFamily="34" charset="0"/>
                <a:cs typeface="Arial" panose="020B0604020202020204" pitchFamily="34" charset="0"/>
              </a:rPr>
              <a:t>Summary of Standards and Guidelines sorted by Chemical Abstracts Service (PIBS # 6569e01) </a:t>
            </a:r>
          </a:p>
          <a:p>
            <a:pPr lvl="1">
              <a:spcBef>
                <a:spcPts val="0"/>
              </a:spcBef>
              <a:spcAft>
                <a:spcPts val="0"/>
              </a:spcAft>
              <a:defRPr/>
            </a:pPr>
            <a:r>
              <a:rPr lang="en-CA" sz="1400" dirty="0">
                <a:latin typeface="Arial" panose="020B0604020202020204" pitchFamily="34" charset="0"/>
                <a:cs typeface="Arial" panose="020B0604020202020204" pitchFamily="34" charset="0"/>
              </a:rPr>
              <a:t>Summary of Standards and Guidelines sorted by Chemical Name (PIBS # 6569e01) </a:t>
            </a:r>
          </a:p>
          <a:p>
            <a:pPr lvl="1">
              <a:spcBef>
                <a:spcPts val="0"/>
              </a:spcBef>
              <a:spcAft>
                <a:spcPts val="0"/>
              </a:spcAft>
              <a:defRPr/>
            </a:pPr>
            <a:r>
              <a:rPr lang="en-CA" sz="1400" dirty="0">
                <a:latin typeface="Arial" panose="020B0604020202020204" pitchFamily="34" charset="0"/>
                <a:cs typeface="Arial" panose="020B0604020202020204" pitchFamily="34" charset="0"/>
              </a:rPr>
              <a:t>Jurisdictional Screening Level (JSL) List - A Screening Tool for Ontario Regulation 419 (PIBS #: 6547e)</a:t>
            </a:r>
          </a:p>
          <a:p>
            <a:pPr>
              <a:spcBef>
                <a:spcPts val="0"/>
              </a:spcBef>
              <a:spcAft>
                <a:spcPts val="0"/>
              </a:spcAft>
              <a:defRPr/>
            </a:pPr>
            <a:endParaRPr lang="en-CA" sz="1800" dirty="0">
              <a:latin typeface="Arial" panose="020B0604020202020204" pitchFamily="34" charset="0"/>
              <a:cs typeface="Arial" panose="020B0604020202020204" pitchFamily="34" charset="0"/>
            </a:endParaRPr>
          </a:p>
          <a:p>
            <a:pPr>
              <a:spcBef>
                <a:spcPts val="0"/>
              </a:spcBef>
              <a:spcAft>
                <a:spcPts val="0"/>
              </a:spcAft>
              <a:defRPr/>
            </a:pPr>
            <a:r>
              <a:rPr lang="en-CA" sz="1800" dirty="0">
                <a:latin typeface="Arial" panose="020B0604020202020204" pitchFamily="34" charset="0"/>
                <a:cs typeface="Arial" panose="020B0604020202020204" pitchFamily="34" charset="0"/>
              </a:rPr>
              <a:t>In 2018, the ACB List was expanded and updated from ~1,300 contaminants to ~4,500 contaminants (Policy Decision Notice; ERO # 013-2207, April 27, 2018, following a Proposal Notice and 45-day consultation period). </a:t>
            </a:r>
          </a:p>
        </p:txBody>
      </p:sp>
    </p:spTree>
    <p:extLst>
      <p:ext uri="{BB962C8B-B14F-4D97-AF65-F5344CB8AC3E}">
        <p14:creationId xmlns:p14="http://schemas.microsoft.com/office/powerpoint/2010/main" val="42772197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2"/>
          <p:cNvSpPr>
            <a:spLocks noGrp="1"/>
          </p:cNvSpPr>
          <p:nvPr>
            <p:ph type="title"/>
          </p:nvPr>
        </p:nvSpPr>
        <p:spPr>
          <a:xfrm>
            <a:off x="381000" y="304800"/>
            <a:ext cx="8229600" cy="1066800"/>
          </a:xfrm>
        </p:spPr>
        <p:txBody>
          <a:bodyPr/>
          <a:lstStyle/>
          <a:p>
            <a:r>
              <a:rPr lang="en-CA" sz="3200" b="1" dirty="0">
                <a:solidFill>
                  <a:schemeClr val="tx1"/>
                </a:solidFill>
              </a:rPr>
              <a:t>ACB List expansion in 2018: consultation  </a:t>
            </a:r>
          </a:p>
        </p:txBody>
      </p:sp>
      <p:sp>
        <p:nvSpPr>
          <p:cNvPr id="16387" name="Content Placeholder 3"/>
          <p:cNvSpPr>
            <a:spLocks noGrp="1"/>
          </p:cNvSpPr>
          <p:nvPr>
            <p:ph idx="1"/>
          </p:nvPr>
        </p:nvSpPr>
        <p:spPr>
          <a:xfrm>
            <a:off x="457200" y="1295400"/>
            <a:ext cx="8229600" cy="4696361"/>
          </a:xfrm>
        </p:spPr>
        <p:txBody>
          <a:bodyPr/>
          <a:lstStyle/>
          <a:p>
            <a:pPr marL="0" indent="0">
              <a:spcBef>
                <a:spcPts val="0"/>
              </a:spcBef>
              <a:spcAft>
                <a:spcPts val="0"/>
              </a:spcAft>
              <a:buNone/>
              <a:defRPr/>
            </a:pPr>
            <a:r>
              <a:rPr lang="en-CA" sz="2000" dirty="0">
                <a:latin typeface="+mj-lt"/>
                <a:cs typeface="Arial" panose="020B0604020202020204" pitchFamily="34" charset="0"/>
              </a:rPr>
              <a:t>The consultation focused on the approaches to generating and periodically updating the ACB List benchmarks. </a:t>
            </a:r>
          </a:p>
          <a:p>
            <a:pPr marL="0" indent="0">
              <a:spcBef>
                <a:spcPts val="0"/>
              </a:spcBef>
              <a:spcAft>
                <a:spcPts val="0"/>
              </a:spcAft>
              <a:buNone/>
              <a:defRPr/>
            </a:pPr>
            <a:r>
              <a:rPr lang="en-CA" sz="2000" dirty="0">
                <a:latin typeface="+mj-lt"/>
                <a:cs typeface="Arial" panose="020B0604020202020204" pitchFamily="34" charset="0"/>
              </a:rPr>
              <a:t>It was proposed that: </a:t>
            </a:r>
          </a:p>
          <a:p>
            <a:pPr marL="0" indent="0">
              <a:spcBef>
                <a:spcPts val="0"/>
              </a:spcBef>
              <a:spcAft>
                <a:spcPts val="0"/>
              </a:spcAft>
              <a:buNone/>
              <a:defRPr/>
            </a:pPr>
            <a:endParaRPr lang="en-CA" sz="1800" dirty="0">
              <a:latin typeface="+mj-lt"/>
              <a:cs typeface="Arial" panose="020B0604020202020204" pitchFamily="34" charset="0"/>
            </a:endParaRPr>
          </a:p>
          <a:p>
            <a:pPr>
              <a:spcBef>
                <a:spcPts val="0"/>
              </a:spcBef>
              <a:spcAft>
                <a:spcPts val="300"/>
              </a:spcAft>
              <a:defRPr/>
            </a:pPr>
            <a:r>
              <a:rPr lang="en-CA" sz="1800" i="1" dirty="0">
                <a:latin typeface="+mj-lt"/>
                <a:cs typeface="Arial" panose="020B0604020202020204" pitchFamily="34" charset="0"/>
              </a:rPr>
              <a:t>Communication: </a:t>
            </a:r>
            <a:r>
              <a:rPr lang="en-CA" sz="1800" dirty="0">
                <a:latin typeface="+mj-lt"/>
                <a:cs typeface="Arial" panose="020B0604020202020204" pitchFamily="34" charset="0"/>
              </a:rPr>
              <a:t>ACB List updates to be posted as Information Notices to the Environmental Registry</a:t>
            </a:r>
          </a:p>
          <a:p>
            <a:pPr marL="0" indent="0">
              <a:spcBef>
                <a:spcPts val="0"/>
              </a:spcBef>
              <a:spcAft>
                <a:spcPts val="300"/>
              </a:spcAft>
              <a:buNone/>
              <a:defRPr/>
            </a:pPr>
            <a:endParaRPr lang="en-CA" sz="1800" dirty="0">
              <a:latin typeface="+mj-lt"/>
              <a:cs typeface="Arial" panose="020B0604020202020204" pitchFamily="34" charset="0"/>
            </a:endParaRPr>
          </a:p>
          <a:p>
            <a:pPr>
              <a:spcBef>
                <a:spcPts val="0"/>
              </a:spcBef>
              <a:spcAft>
                <a:spcPts val="300"/>
              </a:spcAft>
              <a:defRPr/>
            </a:pPr>
            <a:r>
              <a:rPr lang="en-CA" sz="1800" i="1" dirty="0">
                <a:latin typeface="+mj-lt"/>
                <a:cs typeface="Arial" panose="020B0604020202020204" pitchFamily="34" charset="0"/>
              </a:rPr>
              <a:t>Timing: </a:t>
            </a:r>
            <a:r>
              <a:rPr lang="en-CA" sz="1800" dirty="0">
                <a:latin typeface="+mj-lt"/>
                <a:cs typeface="Arial" panose="020B0604020202020204" pitchFamily="34" charset="0"/>
              </a:rPr>
              <a:t>Amendments to the ACB List be provided annually in April of each year, to give persons required to annually update their ESDM reports approximately one year to address any implications of revised screening levels prior to the March 31 deadline for ESDM report updates</a:t>
            </a:r>
          </a:p>
          <a:p>
            <a:pPr lvl="1">
              <a:spcBef>
                <a:spcPts val="0"/>
              </a:spcBef>
              <a:spcAft>
                <a:spcPts val="300"/>
              </a:spcAft>
              <a:defRPr/>
            </a:pPr>
            <a:r>
              <a:rPr lang="en-CA" sz="1400" dirty="0">
                <a:latin typeface="Arial" panose="020B0604020202020204" pitchFamily="34" charset="0"/>
                <a:cs typeface="Arial" panose="020B0604020202020204" pitchFamily="34" charset="0"/>
              </a:rPr>
              <a:t>Based on programmatic constraints, our current approach is to update less frequently</a:t>
            </a:r>
          </a:p>
          <a:p>
            <a:pPr marL="0" indent="0">
              <a:spcBef>
                <a:spcPts val="0"/>
              </a:spcBef>
              <a:spcAft>
                <a:spcPts val="300"/>
              </a:spcAft>
              <a:buNone/>
              <a:defRPr/>
            </a:pPr>
            <a:endParaRPr lang="en-CA" sz="1800" dirty="0">
              <a:latin typeface="+mj-lt"/>
              <a:cs typeface="Arial" panose="020B0604020202020204" pitchFamily="34" charset="0"/>
            </a:endParaRPr>
          </a:p>
          <a:p>
            <a:pPr>
              <a:spcBef>
                <a:spcPts val="0"/>
              </a:spcBef>
              <a:spcAft>
                <a:spcPts val="300"/>
              </a:spcAft>
              <a:defRPr/>
            </a:pPr>
            <a:r>
              <a:rPr lang="en-CA" sz="1800" i="1" dirty="0">
                <a:latin typeface="+mj-lt"/>
                <a:cs typeface="Arial" panose="020B0604020202020204" pitchFamily="34" charset="0"/>
              </a:rPr>
              <a:t>User feedback: </a:t>
            </a:r>
            <a:r>
              <a:rPr lang="en-CA" sz="1800" dirty="0">
                <a:latin typeface="+mj-lt"/>
                <a:cs typeface="Arial" panose="020B0604020202020204" pitchFamily="34" charset="0"/>
              </a:rPr>
              <a:t>Interested parties could recommend new screening levels to the ministry by providing toxicological assessments with the supporting information for ministry’s review</a:t>
            </a:r>
          </a:p>
        </p:txBody>
      </p:sp>
    </p:spTree>
    <p:extLst>
      <p:ext uri="{BB962C8B-B14F-4D97-AF65-F5344CB8AC3E}">
        <p14:creationId xmlns:p14="http://schemas.microsoft.com/office/powerpoint/2010/main" val="2885635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CA" sz="3200" b="1" dirty="0">
                <a:solidFill>
                  <a:schemeClr val="tx1"/>
                </a:solidFill>
              </a:rPr>
              <a:t>Maintaining the ACB List</a:t>
            </a:r>
          </a:p>
        </p:txBody>
      </p:sp>
      <p:sp>
        <p:nvSpPr>
          <p:cNvPr id="3" name="Content Placeholder 2"/>
          <p:cNvSpPr>
            <a:spLocks noGrp="1"/>
          </p:cNvSpPr>
          <p:nvPr>
            <p:ph idx="1"/>
          </p:nvPr>
        </p:nvSpPr>
        <p:spPr>
          <a:xfrm>
            <a:off x="342900" y="1447800"/>
            <a:ext cx="8458200" cy="4724400"/>
          </a:xfrm>
        </p:spPr>
        <p:txBody>
          <a:bodyPr/>
          <a:lstStyle/>
          <a:p>
            <a:pPr marL="0" indent="0">
              <a:buNone/>
            </a:pPr>
            <a:r>
              <a:rPr lang="en-CA" sz="2400" dirty="0"/>
              <a:t>Ministry is </a:t>
            </a:r>
            <a:r>
              <a:rPr lang="en-CA" sz="2400"/>
              <a:t>preparing updates </a:t>
            </a:r>
            <a:r>
              <a:rPr lang="en-CA" sz="2400" dirty="0"/>
              <a:t>to the ACB List:</a:t>
            </a:r>
          </a:p>
          <a:p>
            <a:r>
              <a:rPr lang="en-CA" sz="2400" dirty="0"/>
              <a:t>Updates to reflect regulatory phase out of certain air standards - Removal of half-hour (Schedule 2) air standards</a:t>
            </a:r>
            <a:endParaRPr lang="en-CA" sz="1000" dirty="0"/>
          </a:p>
          <a:p>
            <a:pPr marL="0" indent="0">
              <a:buNone/>
            </a:pPr>
            <a:r>
              <a:rPr lang="en-CA" sz="1000" dirty="0"/>
              <a:t> </a:t>
            </a:r>
          </a:p>
          <a:p>
            <a:r>
              <a:rPr lang="en-CA" sz="2400" dirty="0"/>
              <a:t>No changes in other Ministry air standards and guidelines.  </a:t>
            </a:r>
          </a:p>
          <a:p>
            <a:pPr marL="400050" lvl="1" indent="0">
              <a:buNone/>
            </a:pPr>
            <a:r>
              <a:rPr lang="en-CA" sz="1800" dirty="0"/>
              <a:t>These are updated through a process that involves a comprehensive review of scientific information and extensive stakeholder consultation.   </a:t>
            </a:r>
          </a:p>
          <a:p>
            <a:pPr marL="0" indent="0">
              <a:buNone/>
            </a:pPr>
            <a:endParaRPr lang="en-CA" sz="1000" dirty="0"/>
          </a:p>
          <a:p>
            <a:r>
              <a:rPr lang="en-CA" sz="2400" dirty="0"/>
              <a:t>Updates to the screening levels only </a:t>
            </a:r>
          </a:p>
          <a:p>
            <a:pPr lvl="1"/>
            <a:r>
              <a:rPr lang="en-CA" sz="1800" dirty="0"/>
              <a:t>Changes to some jurisdictional screening levels (SLs-JSL) and previously accepted screening levels (SLs-PA)  </a:t>
            </a:r>
          </a:p>
          <a:p>
            <a:pPr lvl="1"/>
            <a:r>
              <a:rPr lang="en-CA" sz="1800" dirty="0"/>
              <a:t>New screening levels derived by the ministry (designated as SLs-MD)</a:t>
            </a:r>
            <a:endParaRPr lang="en-US" sz="1800" dirty="0">
              <a:ea typeface="MS PGothic" pitchFamily="34" charset="-128"/>
              <a:cs typeface="Arial" panose="020B0604020202020204" pitchFamily="34" charset="0"/>
            </a:endParaRPr>
          </a:p>
        </p:txBody>
      </p:sp>
    </p:spTree>
    <p:extLst>
      <p:ext uri="{BB962C8B-B14F-4D97-AF65-F5344CB8AC3E}">
        <p14:creationId xmlns:p14="http://schemas.microsoft.com/office/powerpoint/2010/main" val="10790364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914400"/>
          </a:xfrm>
        </p:spPr>
        <p:txBody>
          <a:bodyPr/>
          <a:lstStyle/>
          <a:p>
            <a:r>
              <a:rPr lang="en-CA" sz="3200" b="1" dirty="0">
                <a:solidFill>
                  <a:schemeClr val="tx1"/>
                </a:solidFill>
              </a:rPr>
              <a:t>Current Activities</a:t>
            </a:r>
            <a:br>
              <a:rPr lang="en-CA" sz="3200" b="1" dirty="0">
                <a:solidFill>
                  <a:schemeClr val="tx1"/>
                </a:solidFill>
              </a:rPr>
            </a:br>
            <a:r>
              <a:rPr lang="en-CA" sz="3200" b="1" dirty="0">
                <a:solidFill>
                  <a:schemeClr val="tx1"/>
                </a:solidFill>
              </a:rPr>
              <a:t>Jurisdictional Screening Levels</a:t>
            </a:r>
            <a:endParaRPr lang="en-CA" sz="3200" b="1" dirty="0">
              <a:solidFill>
                <a:srgbClr val="FF0000"/>
              </a:solidFill>
            </a:endParaRPr>
          </a:p>
        </p:txBody>
      </p:sp>
      <p:sp>
        <p:nvSpPr>
          <p:cNvPr id="3" name="Content Placeholder 2"/>
          <p:cNvSpPr>
            <a:spLocks noGrp="1"/>
          </p:cNvSpPr>
          <p:nvPr>
            <p:ph idx="1"/>
          </p:nvPr>
        </p:nvSpPr>
        <p:spPr>
          <a:xfrm>
            <a:off x="342900" y="1524000"/>
            <a:ext cx="8458200" cy="5257800"/>
          </a:xfrm>
        </p:spPr>
        <p:txBody>
          <a:bodyPr/>
          <a:lstStyle/>
          <a:p>
            <a:r>
              <a:rPr lang="en-CA" sz="2400" dirty="0"/>
              <a:t>Reviewing the jurisdictional screening levels (SLs-JSL) derived from a single jurisdictional limit</a:t>
            </a:r>
          </a:p>
          <a:p>
            <a:pPr lvl="1">
              <a:spcBef>
                <a:spcPts val="1200"/>
              </a:spcBef>
            </a:pPr>
            <a:r>
              <a:rPr lang="en-CA" sz="2000" dirty="0"/>
              <a:t>In 2018 ACB List, the majority (&gt; 3000) of the SLs-JSL were derived from a single jurisdictional value by dividing it by a factor of 10 to account for the uncertainty in using a single value as the JSL </a:t>
            </a:r>
          </a:p>
          <a:p>
            <a:pPr marL="744538" lvl="1" indent="0">
              <a:buNone/>
            </a:pPr>
            <a:r>
              <a:rPr lang="en-CA" sz="2000" dirty="0"/>
              <a:t>For these SLs-JSL, ministry’s toxicologists are reviewing jurisdictions for updates, to decrease uncertainty in SL-JSL values where feasible</a:t>
            </a:r>
          </a:p>
          <a:p>
            <a:pPr lvl="1">
              <a:buFont typeface="Wingdings" panose="05000000000000000000" pitchFamily="2" charset="2"/>
              <a:buChar char="§"/>
            </a:pPr>
            <a:endParaRPr lang="en-CA" sz="2000" dirty="0"/>
          </a:p>
          <a:p>
            <a:pPr lvl="1">
              <a:buFont typeface="Wingdings" panose="05000000000000000000" pitchFamily="2" charset="2"/>
              <a:buChar char="§"/>
            </a:pPr>
            <a:endParaRPr lang="en-CA" sz="2000" dirty="0"/>
          </a:p>
          <a:p>
            <a:pPr lvl="1"/>
            <a:endParaRPr lang="en-CA" sz="2000" dirty="0"/>
          </a:p>
          <a:p>
            <a:pPr marL="457200" lvl="1" indent="0">
              <a:buNone/>
            </a:pPr>
            <a:endParaRPr lang="en-CA" sz="2000" dirty="0"/>
          </a:p>
          <a:p>
            <a:pPr lvl="1"/>
            <a:endParaRPr lang="en-CA" sz="2000" dirty="0"/>
          </a:p>
          <a:p>
            <a:pPr lvl="1"/>
            <a:endParaRPr lang="en-CA" sz="2000" dirty="0"/>
          </a:p>
          <a:p>
            <a:pPr marL="457200" lvl="1" indent="0">
              <a:buNone/>
            </a:pPr>
            <a:endParaRPr lang="en-CA" sz="2000" dirty="0"/>
          </a:p>
          <a:p>
            <a:pPr marL="457200" lvl="1" indent="0">
              <a:buNone/>
            </a:pPr>
            <a:endParaRPr lang="en-CA" sz="2000" dirty="0"/>
          </a:p>
          <a:p>
            <a:pPr marL="0" indent="0">
              <a:buNone/>
            </a:pPr>
            <a:endParaRPr lang="en-US" sz="1800" dirty="0">
              <a:ea typeface="MS PGothic" pitchFamily="34" charset="-128"/>
              <a:cs typeface="Arial" panose="020B0604020202020204" pitchFamily="34" charset="0"/>
            </a:endParaRPr>
          </a:p>
        </p:txBody>
      </p:sp>
    </p:spTree>
    <p:extLst>
      <p:ext uri="{BB962C8B-B14F-4D97-AF65-F5344CB8AC3E}">
        <p14:creationId xmlns:p14="http://schemas.microsoft.com/office/powerpoint/2010/main" val="24877571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CA" sz="3200" b="1" dirty="0">
                <a:solidFill>
                  <a:schemeClr val="tx1"/>
                </a:solidFill>
              </a:rPr>
              <a:t>Current Activities – </a:t>
            </a:r>
            <a:br>
              <a:rPr lang="en-CA" sz="3200" b="1" dirty="0">
                <a:solidFill>
                  <a:schemeClr val="tx1"/>
                </a:solidFill>
              </a:rPr>
            </a:br>
            <a:r>
              <a:rPr lang="en-CA" sz="3200" b="1" dirty="0">
                <a:solidFill>
                  <a:schemeClr val="tx1"/>
                </a:solidFill>
              </a:rPr>
              <a:t>Previously Accepted Screening Levels</a:t>
            </a:r>
          </a:p>
        </p:txBody>
      </p:sp>
      <p:sp>
        <p:nvSpPr>
          <p:cNvPr id="3" name="Content Placeholder 2"/>
          <p:cNvSpPr>
            <a:spLocks noGrp="1"/>
          </p:cNvSpPr>
          <p:nvPr>
            <p:ph idx="1"/>
          </p:nvPr>
        </p:nvSpPr>
        <p:spPr>
          <a:xfrm>
            <a:off x="342900" y="1600200"/>
            <a:ext cx="8458200" cy="4495800"/>
          </a:xfrm>
        </p:spPr>
        <p:txBody>
          <a:bodyPr/>
          <a:lstStyle/>
          <a:p>
            <a:r>
              <a:rPr lang="en-CA" sz="2400" dirty="0"/>
              <a:t>Review of Previously Accepted (PA) Screening Levels (SLs-PA)</a:t>
            </a:r>
          </a:p>
          <a:p>
            <a:pPr lvl="1"/>
            <a:endParaRPr lang="en-CA" sz="2000" dirty="0"/>
          </a:p>
          <a:p>
            <a:pPr lvl="1"/>
            <a:r>
              <a:rPr lang="en-CA" sz="2000" dirty="0"/>
              <a:t>SLs-PA are modelled concentrations of air contaminants without limits which were deemed "acceptable“ in in-house toxicological assessments. </a:t>
            </a:r>
          </a:p>
          <a:p>
            <a:pPr lvl="1"/>
            <a:r>
              <a:rPr lang="en-CA" sz="2000" dirty="0"/>
              <a:t>Ministry toxicologists are also reviewing jurisdictions for updates to decrease uncertainty in SL-PA values</a:t>
            </a:r>
          </a:p>
          <a:p>
            <a:pPr marL="457200" lvl="1" indent="0">
              <a:buNone/>
            </a:pPr>
            <a:endParaRPr lang="en-CA" sz="2000" dirty="0"/>
          </a:p>
          <a:p>
            <a:pPr lvl="1"/>
            <a:endParaRPr lang="en-CA" sz="2000" dirty="0"/>
          </a:p>
          <a:p>
            <a:pPr lvl="1"/>
            <a:endParaRPr lang="en-CA" sz="2000" dirty="0"/>
          </a:p>
          <a:p>
            <a:pPr lvl="1"/>
            <a:endParaRPr lang="en-CA" sz="2000" dirty="0"/>
          </a:p>
          <a:p>
            <a:pPr lvl="1"/>
            <a:endParaRPr lang="en-CA" sz="2000" dirty="0"/>
          </a:p>
          <a:p>
            <a:pPr marL="457200" lvl="1" indent="0">
              <a:buNone/>
            </a:pPr>
            <a:endParaRPr lang="en-CA" sz="2000" dirty="0"/>
          </a:p>
          <a:p>
            <a:pPr marL="457200" lvl="1" indent="0">
              <a:buNone/>
            </a:pPr>
            <a:endParaRPr lang="en-CA" sz="2000" dirty="0"/>
          </a:p>
          <a:p>
            <a:pPr marL="0" indent="0">
              <a:buNone/>
            </a:pPr>
            <a:endParaRPr lang="en-US" sz="1800" dirty="0">
              <a:ea typeface="MS PGothic" pitchFamily="34" charset="-128"/>
              <a:cs typeface="Arial" panose="020B0604020202020204" pitchFamily="34" charset="0"/>
            </a:endParaRPr>
          </a:p>
        </p:txBody>
      </p:sp>
    </p:spTree>
    <p:extLst>
      <p:ext uri="{BB962C8B-B14F-4D97-AF65-F5344CB8AC3E}">
        <p14:creationId xmlns:p14="http://schemas.microsoft.com/office/powerpoint/2010/main" val="29265682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14400"/>
          </a:xfrm>
        </p:spPr>
        <p:txBody>
          <a:bodyPr/>
          <a:lstStyle/>
          <a:p>
            <a:r>
              <a:rPr lang="en-CA" sz="3200" b="1" dirty="0">
                <a:solidFill>
                  <a:schemeClr val="tx1"/>
                </a:solidFill>
              </a:rPr>
              <a:t>Current Activities – </a:t>
            </a:r>
            <a:br>
              <a:rPr lang="en-CA" sz="3200" b="1" dirty="0">
                <a:solidFill>
                  <a:schemeClr val="tx1"/>
                </a:solidFill>
              </a:rPr>
            </a:br>
            <a:r>
              <a:rPr lang="en-CA" sz="3200" b="1" dirty="0">
                <a:solidFill>
                  <a:schemeClr val="tx1"/>
                </a:solidFill>
              </a:rPr>
              <a:t>Ministry-derived Screening Levels</a:t>
            </a:r>
          </a:p>
        </p:txBody>
      </p:sp>
      <p:sp>
        <p:nvSpPr>
          <p:cNvPr id="3" name="Content Placeholder 2"/>
          <p:cNvSpPr>
            <a:spLocks noGrp="1"/>
          </p:cNvSpPr>
          <p:nvPr>
            <p:ph idx="1"/>
          </p:nvPr>
        </p:nvSpPr>
        <p:spPr>
          <a:xfrm>
            <a:off x="342900" y="1447800"/>
            <a:ext cx="8458200" cy="4724400"/>
          </a:xfrm>
        </p:spPr>
        <p:txBody>
          <a:bodyPr/>
          <a:lstStyle/>
          <a:p>
            <a:r>
              <a:rPr lang="en-CA" sz="2400" dirty="0"/>
              <a:t>Deriving new screening levels (SLs-MD) </a:t>
            </a:r>
          </a:p>
          <a:p>
            <a:pPr lvl="1"/>
            <a:r>
              <a:rPr lang="en-CA" sz="2000" dirty="0"/>
              <a:t>for commonly occurring contaminants (e.g., gasoline)</a:t>
            </a:r>
          </a:p>
          <a:p>
            <a:pPr lvl="1"/>
            <a:r>
              <a:rPr lang="en-CA" sz="2000" dirty="0"/>
              <a:t>for metal compounds based on a review of the application of ministry’s air standards/guidelines for metal compounds </a:t>
            </a:r>
          </a:p>
          <a:p>
            <a:pPr lvl="1"/>
            <a:endParaRPr lang="en-CA" sz="2000" i="1" dirty="0">
              <a:solidFill>
                <a:srgbClr val="FF0000"/>
              </a:solidFill>
            </a:endParaRPr>
          </a:p>
          <a:p>
            <a:pPr marL="457200" lvl="1" indent="0">
              <a:buNone/>
            </a:pPr>
            <a:endParaRPr lang="en-CA" sz="2000" dirty="0"/>
          </a:p>
          <a:p>
            <a:pPr marL="0" indent="0">
              <a:buNone/>
            </a:pPr>
            <a:endParaRPr lang="en-US" sz="1800" dirty="0">
              <a:ea typeface="MS PGothic" pitchFamily="34" charset="-128"/>
              <a:cs typeface="Arial" panose="020B0604020202020204" pitchFamily="34" charset="0"/>
            </a:endParaRPr>
          </a:p>
        </p:txBody>
      </p:sp>
    </p:spTree>
    <p:extLst>
      <p:ext uri="{BB962C8B-B14F-4D97-AF65-F5344CB8AC3E}">
        <p14:creationId xmlns:p14="http://schemas.microsoft.com/office/powerpoint/2010/main" val="2462790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ACDDB76-CD35-4C02-99E3-7C08D034D071}" type="slidenum">
              <a:rPr lang="en-CA" smtClean="0"/>
              <a:pPr>
                <a:defRPr/>
              </a:pPr>
              <a:t>9</a:t>
            </a:fld>
            <a:endParaRPr lang="en-CA" dirty="0"/>
          </a:p>
        </p:txBody>
      </p:sp>
      <p:sp>
        <p:nvSpPr>
          <p:cNvPr id="6" name="Content Placeholder 3"/>
          <p:cNvSpPr>
            <a:spLocks noGrp="1"/>
          </p:cNvSpPr>
          <p:nvPr>
            <p:ph idx="4294967295"/>
          </p:nvPr>
        </p:nvSpPr>
        <p:spPr>
          <a:xfrm>
            <a:off x="419100" y="533400"/>
            <a:ext cx="8305800" cy="5410200"/>
          </a:xfrm>
        </p:spPr>
        <p:txBody>
          <a:bodyPr/>
          <a:lstStyle/>
          <a:p>
            <a:pPr marL="0" indent="0">
              <a:spcBef>
                <a:spcPts val="0"/>
              </a:spcBef>
              <a:spcAft>
                <a:spcPts val="300"/>
              </a:spcAft>
              <a:buNone/>
              <a:defRPr/>
            </a:pPr>
            <a:r>
              <a:rPr lang="en-CA" sz="2400" b="1" dirty="0"/>
              <a:t>We’d love your feedback!</a:t>
            </a:r>
          </a:p>
          <a:p>
            <a:pPr>
              <a:spcBef>
                <a:spcPts val="0"/>
              </a:spcBef>
              <a:spcAft>
                <a:spcPts val="300"/>
              </a:spcAft>
              <a:defRPr/>
            </a:pPr>
            <a:r>
              <a:rPr lang="en-CA" sz="1800" dirty="0"/>
              <a:t>does the ACB List continue to be useful in your work</a:t>
            </a:r>
          </a:p>
          <a:p>
            <a:pPr>
              <a:spcBef>
                <a:spcPts val="0"/>
              </a:spcBef>
              <a:spcAft>
                <a:spcPts val="300"/>
              </a:spcAft>
              <a:defRPr/>
            </a:pPr>
            <a:r>
              <a:rPr lang="en-CA" sz="1800" dirty="0"/>
              <a:t>do you support the ongoing maintenance of the list through periodic updates</a:t>
            </a:r>
          </a:p>
          <a:p>
            <a:pPr>
              <a:spcBef>
                <a:spcPts val="0"/>
              </a:spcBef>
              <a:spcAft>
                <a:spcPts val="300"/>
              </a:spcAft>
              <a:defRPr/>
            </a:pPr>
            <a:r>
              <a:rPr lang="en-CA" sz="1800" dirty="0"/>
              <a:t>does April 1 continue to be the optimal date for updates</a:t>
            </a:r>
          </a:p>
          <a:p>
            <a:pPr>
              <a:spcBef>
                <a:spcPts val="0"/>
              </a:spcBef>
              <a:spcAft>
                <a:spcPts val="300"/>
              </a:spcAft>
              <a:defRPr/>
            </a:pPr>
            <a:r>
              <a:rPr lang="en-CA" sz="1800" dirty="0"/>
              <a:t>do you have advice on update frequency (e.g.  updates approximately every 3 years vs. every year)</a:t>
            </a:r>
          </a:p>
          <a:p>
            <a:pPr>
              <a:spcBef>
                <a:spcPts val="0"/>
              </a:spcBef>
              <a:spcAft>
                <a:spcPts val="300"/>
              </a:spcAft>
              <a:defRPr/>
            </a:pPr>
            <a:endParaRPr lang="en-CA" sz="1800" b="1" dirty="0"/>
          </a:p>
          <a:p>
            <a:pPr marL="0" indent="0">
              <a:spcBef>
                <a:spcPts val="0"/>
              </a:spcBef>
              <a:spcAft>
                <a:spcPts val="300"/>
              </a:spcAft>
              <a:buNone/>
              <a:defRPr/>
            </a:pPr>
            <a:r>
              <a:rPr lang="en-CA" sz="2400" b="1" dirty="0"/>
              <a:t>Contact Information</a:t>
            </a:r>
          </a:p>
          <a:p>
            <a:pPr marL="0" indent="0">
              <a:spcBef>
                <a:spcPts val="0"/>
              </a:spcBef>
              <a:spcAft>
                <a:spcPts val="300"/>
              </a:spcAft>
              <a:buNone/>
              <a:defRPr/>
            </a:pPr>
            <a:endParaRPr lang="en-CA" sz="2400" b="1" dirty="0"/>
          </a:p>
          <a:p>
            <a:pPr marL="0" indent="0">
              <a:spcBef>
                <a:spcPts val="0"/>
              </a:spcBef>
              <a:spcAft>
                <a:spcPts val="300"/>
              </a:spcAft>
              <a:buNone/>
              <a:defRPr/>
            </a:pPr>
            <a:r>
              <a:rPr lang="en-CA" sz="1800" dirty="0"/>
              <a:t>Human Toxicology and Air Standards Section</a:t>
            </a:r>
          </a:p>
          <a:p>
            <a:pPr marL="0" indent="0">
              <a:spcBef>
                <a:spcPts val="0"/>
              </a:spcBef>
              <a:spcAft>
                <a:spcPts val="300"/>
              </a:spcAft>
              <a:buNone/>
              <a:defRPr/>
            </a:pPr>
            <a:r>
              <a:rPr lang="en-CA" sz="1800" dirty="0"/>
              <a:t>Technical Assessment and Standards Development Branch</a:t>
            </a:r>
          </a:p>
          <a:p>
            <a:pPr marL="0" indent="0" algn="ctr">
              <a:spcBef>
                <a:spcPts val="0"/>
              </a:spcBef>
              <a:spcAft>
                <a:spcPts val="300"/>
              </a:spcAft>
              <a:buNone/>
              <a:defRPr/>
            </a:pPr>
            <a:endParaRPr lang="en-CA" sz="800" b="1" dirty="0"/>
          </a:p>
          <a:p>
            <a:pPr marL="0" indent="0">
              <a:spcBef>
                <a:spcPts val="0"/>
              </a:spcBef>
              <a:spcAft>
                <a:spcPts val="300"/>
              </a:spcAft>
              <a:buNone/>
              <a:defRPr/>
            </a:pPr>
            <a:r>
              <a:rPr lang="en-CA" sz="1800" dirty="0"/>
              <a:t>Rachel Melzer (Manager)</a:t>
            </a:r>
          </a:p>
          <a:p>
            <a:pPr marL="0" indent="0">
              <a:spcBef>
                <a:spcPts val="0"/>
              </a:spcBef>
              <a:spcAft>
                <a:spcPts val="300"/>
              </a:spcAft>
              <a:buNone/>
              <a:defRPr/>
            </a:pPr>
            <a:r>
              <a:rPr lang="en-CA" sz="1800" dirty="0">
                <a:hlinkClick r:id="rId2"/>
              </a:rPr>
              <a:t>Rachel.Melzer@ontario.ca</a:t>
            </a:r>
            <a:r>
              <a:rPr lang="en-CA" sz="1800" dirty="0"/>
              <a:t> </a:t>
            </a:r>
          </a:p>
          <a:p>
            <a:pPr marL="0" indent="0">
              <a:spcBef>
                <a:spcPts val="0"/>
              </a:spcBef>
              <a:spcAft>
                <a:spcPts val="300"/>
              </a:spcAft>
              <a:buNone/>
              <a:defRPr/>
            </a:pPr>
            <a:endParaRPr lang="en-CA" sz="800" dirty="0"/>
          </a:p>
          <a:p>
            <a:pPr marL="0" indent="0">
              <a:spcBef>
                <a:spcPts val="0"/>
              </a:spcBef>
              <a:spcAft>
                <a:spcPts val="300"/>
              </a:spcAft>
              <a:buNone/>
              <a:defRPr/>
            </a:pPr>
            <a:r>
              <a:rPr lang="en-CA" sz="1800" dirty="0"/>
              <a:t>Olga Grabovska (Senior Research Toxicologist)</a:t>
            </a:r>
          </a:p>
          <a:p>
            <a:pPr marL="0" indent="0">
              <a:spcBef>
                <a:spcPts val="0"/>
              </a:spcBef>
              <a:spcAft>
                <a:spcPts val="300"/>
              </a:spcAft>
              <a:buNone/>
              <a:defRPr/>
            </a:pPr>
            <a:r>
              <a:rPr lang="en-US" sz="1800" dirty="0">
                <a:hlinkClick r:id="rId3"/>
              </a:rPr>
              <a:t>Olga.Grabovska@ontario.ca</a:t>
            </a:r>
            <a:endParaRPr lang="en-US" sz="1800" dirty="0"/>
          </a:p>
          <a:p>
            <a:pPr marL="0" indent="0">
              <a:spcBef>
                <a:spcPts val="0"/>
              </a:spcBef>
              <a:spcAft>
                <a:spcPts val="300"/>
              </a:spcAft>
              <a:buNone/>
              <a:defRPr/>
            </a:pPr>
            <a:endParaRPr lang="en-US" sz="1800" dirty="0"/>
          </a:p>
          <a:p>
            <a:pPr marL="0" indent="0">
              <a:spcBef>
                <a:spcPts val="0"/>
              </a:spcBef>
              <a:spcAft>
                <a:spcPts val="300"/>
              </a:spcAft>
              <a:buNone/>
              <a:defRPr/>
            </a:pPr>
            <a:endParaRPr lang="en-CA" sz="1800" dirty="0"/>
          </a:p>
          <a:p>
            <a:pPr marL="0" indent="0">
              <a:spcBef>
                <a:spcPts val="0"/>
              </a:spcBef>
              <a:spcAft>
                <a:spcPts val="300"/>
              </a:spcAft>
              <a:buNone/>
              <a:defRPr/>
            </a:pPr>
            <a:endParaRPr lang="en-CA" sz="1800" dirty="0"/>
          </a:p>
          <a:p>
            <a:pPr marL="0" indent="0">
              <a:spcBef>
                <a:spcPts val="0"/>
              </a:spcBef>
              <a:spcAft>
                <a:spcPts val="300"/>
              </a:spcAft>
              <a:buNone/>
              <a:defRPr/>
            </a:pPr>
            <a:endParaRPr lang="en-CA" sz="1800" dirty="0"/>
          </a:p>
        </p:txBody>
      </p:sp>
    </p:spTree>
    <p:extLst>
      <p:ext uri="{BB962C8B-B14F-4D97-AF65-F5344CB8AC3E}">
        <p14:creationId xmlns:p14="http://schemas.microsoft.com/office/powerpoint/2010/main" val="4098206929"/>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ntario_taupe">
      <a:dk1>
        <a:srgbClr val="000000"/>
      </a:dk1>
      <a:lt1>
        <a:srgbClr val="FFFFFF"/>
      </a:lt1>
      <a:dk2>
        <a:srgbClr val="44546A"/>
      </a:dk2>
      <a:lt2>
        <a:srgbClr val="E7E6E6"/>
      </a:lt2>
      <a:accent1>
        <a:srgbClr val="C1B28F"/>
      </a:accent1>
      <a:accent2>
        <a:srgbClr val="48A7A2"/>
      </a:accent2>
      <a:accent3>
        <a:srgbClr val="00B2E3"/>
      </a:accent3>
      <a:accent4>
        <a:srgbClr val="CBA52E"/>
      </a:accent4>
      <a:accent5>
        <a:srgbClr val="8DC63F"/>
      </a:accent5>
      <a:accent6>
        <a:srgbClr val="F15922"/>
      </a:accent6>
      <a:hlink>
        <a:srgbClr val="047BC1"/>
      </a:hlink>
      <a:folHlink>
        <a:srgbClr val="92278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rc PPT_4x3_190411_template-2b" id="{A3A60A17-C9D8-2E47-8266-35FC8E904A99}" vid="{4D279617-3BF1-314F-91DB-99EFE914A601}"/>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FBB40EA263A9C40B12D28AD688373EC" ma:contentTypeVersion="13" ma:contentTypeDescription="Create a new document." ma:contentTypeScope="" ma:versionID="2290a059e2c7fa01f970c5b4b1dbbd53">
  <xsd:schema xmlns:xsd="http://www.w3.org/2001/XMLSchema" xmlns:xs="http://www.w3.org/2001/XMLSchema" xmlns:p="http://schemas.microsoft.com/office/2006/metadata/properties" xmlns:ns3="2e09361e-f3e7-43e5-a2e8-09723d244c06" xmlns:ns4="6be02ed9-b846-4ee3-9653-7a29efc12253" targetNamespace="http://schemas.microsoft.com/office/2006/metadata/properties" ma:root="true" ma:fieldsID="8913bf47b2390f9fd29ffbbd5b6cced1" ns3:_="" ns4:_="">
    <xsd:import namespace="2e09361e-f3e7-43e5-a2e8-09723d244c06"/>
    <xsd:import namespace="6be02ed9-b846-4ee3-9653-7a29efc12253"/>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DateTaken" minOccurs="0"/>
                <xsd:element ref="ns3:MediaServiceLocation" minOccurs="0"/>
                <xsd:element ref="ns4:SharedWithUsers" minOccurs="0"/>
                <xsd:element ref="ns4:SharedWithDetails" minOccurs="0"/>
                <xsd:element ref="ns4:SharingHintHash"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09361e-f3e7-43e5-a2e8-09723d244c0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be02ed9-b846-4ee3-9653-7a29efc12253"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SharingHintHash" ma:index="15"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DC2D30A-149B-4B49-B3CF-3EA80D61BD38}">
  <ds:schemaRefs>
    <ds:schemaRef ds:uri="http://schemas.microsoft.com/sharepoint/v3/contenttype/forms"/>
  </ds:schemaRefs>
</ds:datastoreItem>
</file>

<file path=customXml/itemProps2.xml><?xml version="1.0" encoding="utf-8"?>
<ds:datastoreItem xmlns:ds="http://schemas.openxmlformats.org/officeDocument/2006/customXml" ds:itemID="{81212750-2A15-4F51-A779-91A3F0F73891}">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D95779FA-5401-43B3-A24E-686B2EB81F4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09361e-f3e7-43e5-a2e8-09723d244c06"/>
    <ds:schemaRef ds:uri="6be02ed9-b846-4ee3-9653-7a29efc122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78816</TotalTime>
  <Words>758</Words>
  <Application>Microsoft Office PowerPoint</Application>
  <PresentationFormat>On-screen Show (4:3)</PresentationFormat>
  <Paragraphs>93</Paragraphs>
  <Slides>9</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Helvetica Light</vt:lpstr>
      <vt:lpstr>Tahoma</vt:lpstr>
      <vt:lpstr>Wingdings</vt:lpstr>
      <vt:lpstr>Default Design</vt:lpstr>
      <vt:lpstr>Office Theme</vt:lpstr>
      <vt:lpstr> Update of the  Air Contaminants Benchmarks (ACB) List</vt:lpstr>
      <vt:lpstr>Purpose</vt:lpstr>
      <vt:lpstr>Background</vt:lpstr>
      <vt:lpstr>ACB List expansion in 2018: consultation  </vt:lpstr>
      <vt:lpstr>Maintaining the ACB List</vt:lpstr>
      <vt:lpstr>Current Activities Jurisdictional Screening Levels</vt:lpstr>
      <vt:lpstr>Current Activities –  Previously Accepted Screening Levels</vt:lpstr>
      <vt:lpstr>Current Activities –  Ministry-derived Screening Levels</vt:lpstr>
      <vt:lpstr>PowerPoint Presentation</vt:lpstr>
    </vt:vector>
  </TitlesOfParts>
  <Company>Land and Resources Cluster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Sherif Hegazy, Ministry of the Environment</dc:creator>
  <cp:lastModifiedBy>Grabovska, Olga (MECP)</cp:lastModifiedBy>
  <cp:revision>4630</cp:revision>
  <cp:lastPrinted>2017-05-12T13:43:24Z</cp:lastPrinted>
  <dcterms:created xsi:type="dcterms:W3CDTF">2010-03-11T09:00:03Z</dcterms:created>
  <dcterms:modified xsi:type="dcterms:W3CDTF">2020-12-01T21:10:27Z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034a106e-6316-442c-ad35-738afd673d2b_Enabled">
    <vt:lpwstr>True</vt:lpwstr>
  </property>
  <property fmtid="{D5CDD505-2E9C-101B-9397-08002B2CF9AE}" pid="3" name="MSIP_Label_034a106e-6316-442c-ad35-738afd673d2b_SiteId">
    <vt:lpwstr>cddc1229-ac2a-4b97-b78a-0e5cacb5865c</vt:lpwstr>
  </property>
  <property fmtid="{D5CDD505-2E9C-101B-9397-08002B2CF9AE}" pid="4" name="MSIP_Label_034a106e-6316-442c-ad35-738afd673d2b_Owner">
    <vt:lpwstr>Olga.Grabovska@ontario.ca</vt:lpwstr>
  </property>
  <property fmtid="{D5CDD505-2E9C-101B-9397-08002B2CF9AE}" pid="5" name="MSIP_Label_034a106e-6316-442c-ad35-738afd673d2b_SetDate">
    <vt:lpwstr>2020-11-17T20:13:22.7646448Z</vt:lpwstr>
  </property>
  <property fmtid="{D5CDD505-2E9C-101B-9397-08002B2CF9AE}" pid="6" name="MSIP_Label_034a106e-6316-442c-ad35-738afd673d2b_Name">
    <vt:lpwstr>OPS - Unclassified Information</vt:lpwstr>
  </property>
  <property fmtid="{D5CDD505-2E9C-101B-9397-08002B2CF9AE}" pid="7" name="MSIP_Label_034a106e-6316-442c-ad35-738afd673d2b_Application">
    <vt:lpwstr>Microsoft Azure Information Protection</vt:lpwstr>
  </property>
  <property fmtid="{D5CDD505-2E9C-101B-9397-08002B2CF9AE}" pid="8" name="MSIP_Label_034a106e-6316-442c-ad35-738afd673d2b_ActionId">
    <vt:lpwstr>3063a6f8-21ec-48d3-9d23-5c0c096d0d35</vt:lpwstr>
  </property>
  <property fmtid="{D5CDD505-2E9C-101B-9397-08002B2CF9AE}" pid="9" name="MSIP_Label_034a106e-6316-442c-ad35-738afd673d2b_Extended_MSFT_Method">
    <vt:lpwstr>Automatic</vt:lpwstr>
  </property>
  <property fmtid="{D5CDD505-2E9C-101B-9397-08002B2CF9AE}" pid="10" name="Sensitivity">
    <vt:lpwstr>OPS - Unclassified Information</vt:lpwstr>
  </property>
  <property fmtid="{D5CDD505-2E9C-101B-9397-08002B2CF9AE}" pid="11" name="ContentTypeId">
    <vt:lpwstr>0x0101002FBB40EA263A9C40B12D28AD688373EC</vt:lpwstr>
  </property>
</Properties>
</file>